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3" r:id="rId5"/>
  </p:sldMasterIdLst>
  <p:notesMasterIdLst>
    <p:notesMasterId r:id="rId9"/>
  </p:notesMasterIdLst>
  <p:handoutMasterIdLst>
    <p:handoutMasterId r:id="rId10"/>
  </p:handoutMasterIdLst>
  <p:sldIdLst>
    <p:sldId id="258" r:id="rId6"/>
    <p:sldId id="259" r:id="rId7"/>
    <p:sldId id="257" r:id="rId8"/>
  </p:sldIdLst>
  <p:sldSz cx="6858000" cy="9906000" type="A4"/>
  <p:notesSz cx="6669088" cy="9926638"/>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842" userDrawn="1">
          <p15:clr>
            <a:srgbClr val="A4A3A4"/>
          </p15:clr>
        </p15:guide>
        <p15:guide id="2" orient="horz" pos="5207" userDrawn="1">
          <p15:clr>
            <a:srgbClr val="A4A3A4"/>
          </p15:clr>
        </p15:guide>
        <p15:guide id="3" pos="2160">
          <p15:clr>
            <a:srgbClr val="A4A3A4"/>
          </p15:clr>
        </p15:guide>
        <p15:guide id="4" orient="horz" pos="375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D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FD4F97-2ACE-420D-9F22-F05E909D5924}" v="8" dt="2023-02-07T09:15:28.8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4" d="100"/>
          <a:sy n="84" d="100"/>
        </p:scale>
        <p:origin x="1596" y="-2220"/>
      </p:cViewPr>
      <p:guideLst>
        <p:guide orient="horz" pos="5842"/>
        <p:guide orient="horz" pos="5207"/>
        <p:guide pos="2160"/>
        <p:guide orient="horz" pos="3755"/>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ara BAZILLER" userId="a1bd5a75-8c12-4363-8815-c8efae2b5f65" providerId="ADAL" clId="{24FD4F97-2ACE-420D-9F22-F05E909D5924}"/>
    <pc:docChg chg="undo custSel modSld modMainMaster replTag">
      <pc:chgData name="Chiara BAZILLER" userId="a1bd5a75-8c12-4363-8815-c8efae2b5f65" providerId="ADAL" clId="{24FD4F97-2ACE-420D-9F22-F05E909D5924}" dt="2023-02-07T10:10:29.175" v="610"/>
      <pc:docMkLst>
        <pc:docMk/>
      </pc:docMkLst>
      <pc:sldChg chg="modSp mod">
        <pc:chgData name="Chiara BAZILLER" userId="a1bd5a75-8c12-4363-8815-c8efae2b5f65" providerId="ADAL" clId="{24FD4F97-2ACE-420D-9F22-F05E909D5924}" dt="2023-02-07T10:10:29.175" v="610"/>
        <pc:sldMkLst>
          <pc:docMk/>
          <pc:sldMk cId="629194853" sldId="257"/>
        </pc:sldMkLst>
        <pc:spChg chg="mod">
          <ac:chgData name="Chiara BAZILLER" userId="a1bd5a75-8c12-4363-8815-c8efae2b5f65" providerId="ADAL" clId="{24FD4F97-2ACE-420D-9F22-F05E909D5924}" dt="2023-02-07T09:52:21.579" v="428" actId="20577"/>
          <ac:spMkLst>
            <pc:docMk/>
            <pc:sldMk cId="629194853" sldId="257"/>
            <ac:spMk id="2" creationId="{90BD8F7D-1F43-C56A-3756-37FDDB7C47E3}"/>
          </ac:spMkLst>
        </pc:spChg>
        <pc:spChg chg="mod">
          <ac:chgData name="Chiara BAZILLER" userId="a1bd5a75-8c12-4363-8815-c8efae2b5f65" providerId="ADAL" clId="{24FD4F97-2ACE-420D-9F22-F05E909D5924}" dt="2023-02-07T10:09:07.602" v="580" actId="20577"/>
          <ac:spMkLst>
            <pc:docMk/>
            <pc:sldMk cId="629194853" sldId="257"/>
            <ac:spMk id="4" creationId="{60F4E1ED-1CF7-E959-A2E4-2E54CB0E2A4B}"/>
          </ac:spMkLst>
        </pc:spChg>
        <pc:spChg chg="mod">
          <ac:chgData name="Chiara BAZILLER" userId="a1bd5a75-8c12-4363-8815-c8efae2b5f65" providerId="ADAL" clId="{24FD4F97-2ACE-420D-9F22-F05E909D5924}" dt="2023-02-07T10:10:29.175" v="610"/>
          <ac:spMkLst>
            <pc:docMk/>
            <pc:sldMk cId="629194853" sldId="257"/>
            <ac:spMk id="39" creationId="{8583B016-90B0-4A7F-98F6-92C7E1130F5A}"/>
          </ac:spMkLst>
        </pc:spChg>
        <pc:spChg chg="mod">
          <ac:chgData name="Chiara BAZILLER" userId="a1bd5a75-8c12-4363-8815-c8efae2b5f65" providerId="ADAL" clId="{24FD4F97-2ACE-420D-9F22-F05E909D5924}" dt="2023-02-07T10:10:10.024" v="609" actId="20577"/>
          <ac:spMkLst>
            <pc:docMk/>
            <pc:sldMk cId="629194853" sldId="257"/>
            <ac:spMk id="40" creationId="{35857CB3-4B85-472A-8B3E-4F6F72E12542}"/>
          </ac:spMkLst>
        </pc:spChg>
      </pc:sldChg>
      <pc:sldChg chg="addSp delSp modSp mod">
        <pc:chgData name="Chiara BAZILLER" userId="a1bd5a75-8c12-4363-8815-c8efae2b5f65" providerId="ADAL" clId="{24FD4F97-2ACE-420D-9F22-F05E909D5924}" dt="2023-02-07T09:14:08.714" v="301"/>
        <pc:sldMkLst>
          <pc:docMk/>
          <pc:sldMk cId="3619797740" sldId="258"/>
        </pc:sldMkLst>
        <pc:spChg chg="mod">
          <ac:chgData name="Chiara BAZILLER" userId="a1bd5a75-8c12-4363-8815-c8efae2b5f65" providerId="ADAL" clId="{24FD4F97-2ACE-420D-9F22-F05E909D5924}" dt="2023-02-07T09:02:36.287" v="68" actId="20577"/>
          <ac:spMkLst>
            <pc:docMk/>
            <pc:sldMk cId="3619797740" sldId="258"/>
            <ac:spMk id="3" creationId="{9B1C9AA3-9F70-409A-8ED8-3D759EAB690A}"/>
          </ac:spMkLst>
        </pc:spChg>
        <pc:spChg chg="mod">
          <ac:chgData name="Chiara BAZILLER" userId="a1bd5a75-8c12-4363-8815-c8efae2b5f65" providerId="ADAL" clId="{24FD4F97-2ACE-420D-9F22-F05E909D5924}" dt="2023-02-07T09:00:25.790" v="29" actId="20577"/>
          <ac:spMkLst>
            <pc:docMk/>
            <pc:sldMk cId="3619797740" sldId="258"/>
            <ac:spMk id="6" creationId="{E53EDAEE-6A49-4341-9D6D-A43D8A832FC3}"/>
          </ac:spMkLst>
        </pc:spChg>
        <pc:spChg chg="add del mod">
          <ac:chgData name="Chiara BAZILLER" userId="a1bd5a75-8c12-4363-8815-c8efae2b5f65" providerId="ADAL" clId="{24FD4F97-2ACE-420D-9F22-F05E909D5924}" dt="2023-02-07T09:04:44.315" v="176" actId="478"/>
          <ac:spMkLst>
            <pc:docMk/>
            <pc:sldMk cId="3619797740" sldId="258"/>
            <ac:spMk id="7" creationId="{816E68C5-108C-38E8-FC33-B1355384EE1E}"/>
          </ac:spMkLst>
        </pc:spChg>
        <pc:spChg chg="mod">
          <ac:chgData name="Chiara BAZILLER" userId="a1bd5a75-8c12-4363-8815-c8efae2b5f65" providerId="ADAL" clId="{24FD4F97-2ACE-420D-9F22-F05E909D5924}" dt="2023-02-07T09:09:05.024" v="245"/>
          <ac:spMkLst>
            <pc:docMk/>
            <pc:sldMk cId="3619797740" sldId="258"/>
            <ac:spMk id="24" creationId="{137619E3-A0CE-B5E1-E2C3-B98CD929BE08}"/>
          </ac:spMkLst>
        </pc:spChg>
        <pc:spChg chg="mod">
          <ac:chgData name="Chiara BAZILLER" userId="a1bd5a75-8c12-4363-8815-c8efae2b5f65" providerId="ADAL" clId="{24FD4F97-2ACE-420D-9F22-F05E909D5924}" dt="2023-02-07T09:04:37.759" v="175" actId="14100"/>
          <ac:spMkLst>
            <pc:docMk/>
            <pc:sldMk cId="3619797740" sldId="258"/>
            <ac:spMk id="29" creationId="{7594F80B-83D1-C3AD-A759-34C74F259942}"/>
          </ac:spMkLst>
        </pc:spChg>
        <pc:spChg chg="mod">
          <ac:chgData name="Chiara BAZILLER" userId="a1bd5a75-8c12-4363-8815-c8efae2b5f65" providerId="ADAL" clId="{24FD4F97-2ACE-420D-9F22-F05E909D5924}" dt="2023-02-07T09:11:24.753" v="266" actId="20577"/>
          <ac:spMkLst>
            <pc:docMk/>
            <pc:sldMk cId="3619797740" sldId="258"/>
            <ac:spMk id="31" creationId="{58E29C0A-1E9A-39B1-BD5E-3204E59F090E}"/>
          </ac:spMkLst>
        </pc:spChg>
        <pc:spChg chg="mod">
          <ac:chgData name="Chiara BAZILLER" userId="a1bd5a75-8c12-4363-8815-c8efae2b5f65" providerId="ADAL" clId="{24FD4F97-2ACE-420D-9F22-F05E909D5924}" dt="2023-02-07T09:03:01.162" v="97" actId="20577"/>
          <ac:spMkLst>
            <pc:docMk/>
            <pc:sldMk cId="3619797740" sldId="258"/>
            <ac:spMk id="32" creationId="{754F2B93-6BE9-232A-EFE8-584408EC427F}"/>
          </ac:spMkLst>
        </pc:spChg>
        <pc:spChg chg="mod">
          <ac:chgData name="Chiara BAZILLER" userId="a1bd5a75-8c12-4363-8815-c8efae2b5f65" providerId="ADAL" clId="{24FD4F97-2ACE-420D-9F22-F05E909D5924}" dt="2023-02-07T09:12:54.906" v="293" actId="20577"/>
          <ac:spMkLst>
            <pc:docMk/>
            <pc:sldMk cId="3619797740" sldId="258"/>
            <ac:spMk id="33" creationId="{6BABD2FC-B99A-3708-7B14-12F7E6CE296D}"/>
          </ac:spMkLst>
        </pc:spChg>
        <pc:spChg chg="mod">
          <ac:chgData name="Chiara BAZILLER" userId="a1bd5a75-8c12-4363-8815-c8efae2b5f65" providerId="ADAL" clId="{24FD4F97-2ACE-420D-9F22-F05E909D5924}" dt="2023-02-07T09:02:50.022" v="69" actId="20577"/>
          <ac:spMkLst>
            <pc:docMk/>
            <pc:sldMk cId="3619797740" sldId="258"/>
            <ac:spMk id="42" creationId="{A43D6E80-3B06-A42D-9907-49E1D326228F}"/>
          </ac:spMkLst>
        </pc:spChg>
        <pc:spChg chg="mod">
          <ac:chgData name="Chiara BAZILLER" userId="a1bd5a75-8c12-4363-8815-c8efae2b5f65" providerId="ADAL" clId="{24FD4F97-2ACE-420D-9F22-F05E909D5924}" dt="2023-02-07T09:14:08.714" v="301"/>
          <ac:spMkLst>
            <pc:docMk/>
            <pc:sldMk cId="3619797740" sldId="258"/>
            <ac:spMk id="43" creationId="{F60E6CC6-9E26-C7E7-D4AF-62E08AD8F938}"/>
          </ac:spMkLst>
        </pc:spChg>
        <pc:spChg chg="mod">
          <ac:chgData name="Chiara BAZILLER" userId="a1bd5a75-8c12-4363-8815-c8efae2b5f65" providerId="ADAL" clId="{24FD4F97-2ACE-420D-9F22-F05E909D5924}" dt="2023-02-07T09:12:06.426" v="281" actId="20577"/>
          <ac:spMkLst>
            <pc:docMk/>
            <pc:sldMk cId="3619797740" sldId="258"/>
            <ac:spMk id="44" creationId="{7A459601-80FA-2956-960E-5B5ADCDA737D}"/>
          </ac:spMkLst>
        </pc:spChg>
      </pc:sldChg>
      <pc:sldChg chg="modSp mod">
        <pc:chgData name="Chiara BAZILLER" userId="a1bd5a75-8c12-4363-8815-c8efae2b5f65" providerId="ADAL" clId="{24FD4F97-2ACE-420D-9F22-F05E909D5924}" dt="2023-02-07T09:23:03.349" v="408" actId="20577"/>
        <pc:sldMkLst>
          <pc:docMk/>
          <pc:sldMk cId="2570403294" sldId="259"/>
        </pc:sldMkLst>
        <pc:spChg chg="mod">
          <ac:chgData name="Chiara BAZILLER" userId="a1bd5a75-8c12-4363-8815-c8efae2b5f65" providerId="ADAL" clId="{24FD4F97-2ACE-420D-9F22-F05E909D5924}" dt="2023-02-07T09:15:43.773" v="306"/>
          <ac:spMkLst>
            <pc:docMk/>
            <pc:sldMk cId="2570403294" sldId="259"/>
            <ac:spMk id="8" creationId="{FE7D6563-FF76-A165-5661-CB16D37E25EA}"/>
          </ac:spMkLst>
        </pc:spChg>
        <pc:spChg chg="mod">
          <ac:chgData name="Chiara BAZILLER" userId="a1bd5a75-8c12-4363-8815-c8efae2b5f65" providerId="ADAL" clId="{24FD4F97-2ACE-420D-9F22-F05E909D5924}" dt="2023-02-07T09:19:06.272" v="329" actId="20577"/>
          <ac:spMkLst>
            <pc:docMk/>
            <pc:sldMk cId="2570403294" sldId="259"/>
            <ac:spMk id="9" creationId="{07342A31-BE3F-6BA8-FCF4-CB1B8849141C}"/>
          </ac:spMkLst>
        </pc:spChg>
        <pc:spChg chg="mod">
          <ac:chgData name="Chiara BAZILLER" userId="a1bd5a75-8c12-4363-8815-c8efae2b5f65" providerId="ADAL" clId="{24FD4F97-2ACE-420D-9F22-F05E909D5924}" dt="2023-02-07T09:20:25.179" v="336" actId="20577"/>
          <ac:spMkLst>
            <pc:docMk/>
            <pc:sldMk cId="2570403294" sldId="259"/>
            <ac:spMk id="10" creationId="{314F25A5-2054-B080-0C97-25FE3EC1F4A1}"/>
          </ac:spMkLst>
        </pc:spChg>
        <pc:spChg chg="mod">
          <ac:chgData name="Chiara BAZILLER" userId="a1bd5a75-8c12-4363-8815-c8efae2b5f65" providerId="ADAL" clId="{24FD4F97-2ACE-420D-9F22-F05E909D5924}" dt="2023-02-07T09:21:23.965" v="353" actId="20577"/>
          <ac:spMkLst>
            <pc:docMk/>
            <pc:sldMk cId="2570403294" sldId="259"/>
            <ac:spMk id="25" creationId="{4F18D2C1-4E6C-E298-AED7-AB216E47014B}"/>
          </ac:spMkLst>
        </pc:spChg>
        <pc:spChg chg="mod">
          <ac:chgData name="Chiara BAZILLER" userId="a1bd5a75-8c12-4363-8815-c8efae2b5f65" providerId="ADAL" clId="{24FD4F97-2ACE-420D-9F22-F05E909D5924}" dt="2023-02-07T09:23:03.349" v="408" actId="20577"/>
          <ac:spMkLst>
            <pc:docMk/>
            <pc:sldMk cId="2570403294" sldId="259"/>
            <ac:spMk id="26" creationId="{1D30451B-CAAA-18E6-B90D-0B170D786FB7}"/>
          </ac:spMkLst>
        </pc:spChg>
        <pc:spChg chg="mod">
          <ac:chgData name="Chiara BAZILLER" userId="a1bd5a75-8c12-4363-8815-c8efae2b5f65" providerId="ADAL" clId="{24FD4F97-2ACE-420D-9F22-F05E909D5924}" dt="2023-02-07T09:21:33.025" v="360" actId="20577"/>
          <ac:spMkLst>
            <pc:docMk/>
            <pc:sldMk cId="2570403294" sldId="259"/>
            <ac:spMk id="27" creationId="{E3408EE7-41A5-0003-0210-3CC98AA3AACB}"/>
          </ac:spMkLst>
        </pc:spChg>
        <pc:spChg chg="mod">
          <ac:chgData name="Chiara BAZILLER" userId="a1bd5a75-8c12-4363-8815-c8efae2b5f65" providerId="ADAL" clId="{24FD4F97-2ACE-420D-9F22-F05E909D5924}" dt="2023-02-07T09:22:10.264" v="379" actId="20577"/>
          <ac:spMkLst>
            <pc:docMk/>
            <pc:sldMk cId="2570403294" sldId="259"/>
            <ac:spMk id="56" creationId="{F304B3C3-86BA-219D-32FB-F0AA06088E45}"/>
          </ac:spMkLst>
        </pc:spChg>
        <pc:spChg chg="mod">
          <ac:chgData name="Chiara BAZILLER" userId="a1bd5a75-8c12-4363-8815-c8efae2b5f65" providerId="ADAL" clId="{24FD4F97-2ACE-420D-9F22-F05E909D5924}" dt="2023-02-07T09:21:44.185" v="362" actId="20577"/>
          <ac:spMkLst>
            <pc:docMk/>
            <pc:sldMk cId="2570403294" sldId="259"/>
            <ac:spMk id="58" creationId="{466C24D3-5434-AD42-F5A2-E03360BA7186}"/>
          </ac:spMkLst>
        </pc:spChg>
        <pc:spChg chg="mod">
          <ac:chgData name="Chiara BAZILLER" userId="a1bd5a75-8c12-4363-8815-c8efae2b5f65" providerId="ADAL" clId="{24FD4F97-2ACE-420D-9F22-F05E909D5924}" dt="2023-02-07T09:21:41.544" v="361" actId="20577"/>
          <ac:spMkLst>
            <pc:docMk/>
            <pc:sldMk cId="2570403294" sldId="259"/>
            <ac:spMk id="59" creationId="{9C55DC20-E4D5-500B-9BFD-725F18118025}"/>
          </ac:spMkLst>
        </pc:spChg>
      </pc:sldChg>
      <pc:sldMasterChg chg="modSldLayout">
        <pc:chgData name="Chiara BAZILLER" userId="a1bd5a75-8c12-4363-8815-c8efae2b5f65" providerId="ADAL" clId="{24FD4F97-2ACE-420D-9F22-F05E909D5924}" dt="2023-02-07T09:01:39.064" v="55"/>
        <pc:sldMasterMkLst>
          <pc:docMk/>
          <pc:sldMasterMk cId="3109869027" sldId="2147483648"/>
        </pc:sldMasterMkLst>
        <pc:sldLayoutChg chg="modSp mod">
          <pc:chgData name="Chiara BAZILLER" userId="a1bd5a75-8c12-4363-8815-c8efae2b5f65" providerId="ADAL" clId="{24FD4F97-2ACE-420D-9F22-F05E909D5924}" dt="2023-02-07T09:01:15.216" v="54" actId="20577"/>
          <pc:sldLayoutMkLst>
            <pc:docMk/>
            <pc:sldMasterMk cId="3109869027" sldId="2147483648"/>
            <pc:sldLayoutMk cId="3132771355" sldId="2147483649"/>
          </pc:sldLayoutMkLst>
          <pc:spChg chg="mod">
            <ac:chgData name="Chiara BAZILLER" userId="a1bd5a75-8c12-4363-8815-c8efae2b5f65" providerId="ADAL" clId="{24FD4F97-2ACE-420D-9F22-F05E909D5924}" dt="2023-02-07T09:01:15.216" v="54" actId="20577"/>
            <ac:spMkLst>
              <pc:docMk/>
              <pc:sldMasterMk cId="3109869027" sldId="2147483648"/>
              <pc:sldLayoutMk cId="3132771355" sldId="2147483649"/>
              <ac:spMk id="36" creationId="{2C843E9B-3B96-4F65-A6C8-F16DE4014DDF}"/>
            </ac:spMkLst>
          </pc:spChg>
        </pc:sldLayoutChg>
        <pc:sldLayoutChg chg="modSp mod">
          <pc:chgData name="Chiara BAZILLER" userId="a1bd5a75-8c12-4363-8815-c8efae2b5f65" providerId="ADAL" clId="{24FD4F97-2ACE-420D-9F22-F05E909D5924}" dt="2023-02-07T09:01:39.064" v="55"/>
          <pc:sldLayoutMkLst>
            <pc:docMk/>
            <pc:sldMasterMk cId="3109869027" sldId="2147483648"/>
            <pc:sldLayoutMk cId="1267296028" sldId="2147483650"/>
          </pc:sldLayoutMkLst>
          <pc:spChg chg="mod">
            <ac:chgData name="Chiara BAZILLER" userId="a1bd5a75-8c12-4363-8815-c8efae2b5f65" providerId="ADAL" clId="{24FD4F97-2ACE-420D-9F22-F05E909D5924}" dt="2023-02-07T09:01:39.064" v="55"/>
            <ac:spMkLst>
              <pc:docMk/>
              <pc:sldMasterMk cId="3109869027" sldId="2147483648"/>
              <pc:sldLayoutMk cId="1267296028" sldId="2147483650"/>
              <ac:spMk id="10" creationId="{1AA1BF94-20F3-485D-A873-F91F641D334B}"/>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08949BC-8AD1-4837-BF54-76AD870CCD9B}"/>
              </a:ext>
            </a:extLst>
          </p:cNvPr>
          <p:cNvSpPr>
            <a:spLocks noGrp="1"/>
          </p:cNvSpPr>
          <p:nvPr>
            <p:ph type="hdr" sz="quarter"/>
          </p:nvPr>
        </p:nvSpPr>
        <p:spPr>
          <a:xfrm>
            <a:off x="1" y="0"/>
            <a:ext cx="2889938" cy="498056"/>
          </a:xfrm>
          <a:prstGeom prst="rect">
            <a:avLst/>
          </a:prstGeom>
        </p:spPr>
        <p:txBody>
          <a:bodyPr vert="horz" lIns="91425" tIns="45713" rIns="91425" bIns="45713" rtlCol="0"/>
          <a:lstStyle>
            <a:lvl1pPr algn="l">
              <a:defRPr sz="1200"/>
            </a:lvl1pPr>
          </a:lstStyle>
          <a:p>
            <a:endParaRPr lang="en-US"/>
          </a:p>
        </p:txBody>
      </p:sp>
      <p:sp>
        <p:nvSpPr>
          <p:cNvPr id="3" name="Espace réservé de la date 2">
            <a:extLst>
              <a:ext uri="{FF2B5EF4-FFF2-40B4-BE49-F238E27FC236}">
                <a16:creationId xmlns:a16="http://schemas.microsoft.com/office/drawing/2014/main" id="{E69C5383-EA9A-46BE-8575-7658C03756E1}"/>
              </a:ext>
            </a:extLst>
          </p:cNvPr>
          <p:cNvSpPr>
            <a:spLocks noGrp="1"/>
          </p:cNvSpPr>
          <p:nvPr>
            <p:ph type="dt" sz="quarter" idx="1"/>
          </p:nvPr>
        </p:nvSpPr>
        <p:spPr>
          <a:xfrm>
            <a:off x="3777608" y="0"/>
            <a:ext cx="2889938" cy="498056"/>
          </a:xfrm>
          <a:prstGeom prst="rect">
            <a:avLst/>
          </a:prstGeom>
        </p:spPr>
        <p:txBody>
          <a:bodyPr vert="horz" lIns="91425" tIns="45713" rIns="91425" bIns="45713" rtlCol="0"/>
          <a:lstStyle>
            <a:lvl1pPr algn="r">
              <a:defRPr sz="1200"/>
            </a:lvl1pPr>
          </a:lstStyle>
          <a:p>
            <a:fld id="{AA4F98F6-CEB2-4B2B-909D-08C7F5B99809}" type="datetime2">
              <a:rPr lang="fr-FR" smtClean="0"/>
              <a:t>mardi 7 février 2023</a:t>
            </a:fld>
            <a:endParaRPr lang="en-US"/>
          </a:p>
        </p:txBody>
      </p:sp>
      <p:sp>
        <p:nvSpPr>
          <p:cNvPr id="4" name="Espace réservé du pied de page 3">
            <a:extLst>
              <a:ext uri="{FF2B5EF4-FFF2-40B4-BE49-F238E27FC236}">
                <a16:creationId xmlns:a16="http://schemas.microsoft.com/office/drawing/2014/main" id="{6316FCCC-5D85-464D-9442-7BCFAB4EA001}"/>
              </a:ext>
            </a:extLst>
          </p:cNvPr>
          <p:cNvSpPr>
            <a:spLocks noGrp="1"/>
          </p:cNvSpPr>
          <p:nvPr>
            <p:ph type="ftr" sz="quarter" idx="2"/>
          </p:nvPr>
        </p:nvSpPr>
        <p:spPr>
          <a:xfrm>
            <a:off x="1" y="9428584"/>
            <a:ext cx="2889938" cy="498055"/>
          </a:xfrm>
          <a:prstGeom prst="rect">
            <a:avLst/>
          </a:prstGeom>
        </p:spPr>
        <p:txBody>
          <a:bodyPr vert="horz" lIns="91425" tIns="45713" rIns="91425" bIns="45713" rtlCol="0" anchor="b"/>
          <a:lstStyle>
            <a:lvl1pPr algn="l">
              <a:defRPr sz="1200"/>
            </a:lvl1pPr>
          </a:lstStyle>
          <a:p>
            <a:endParaRPr lang="en-US"/>
          </a:p>
        </p:txBody>
      </p:sp>
      <p:sp>
        <p:nvSpPr>
          <p:cNvPr id="5" name="Espace réservé du numéro de diapositive 4">
            <a:extLst>
              <a:ext uri="{FF2B5EF4-FFF2-40B4-BE49-F238E27FC236}">
                <a16:creationId xmlns:a16="http://schemas.microsoft.com/office/drawing/2014/main" id="{A8A750D4-CC7A-4D0B-95DA-83A6FEE97A00}"/>
              </a:ext>
            </a:extLst>
          </p:cNvPr>
          <p:cNvSpPr>
            <a:spLocks noGrp="1"/>
          </p:cNvSpPr>
          <p:nvPr>
            <p:ph type="sldNum" sz="quarter" idx="3"/>
          </p:nvPr>
        </p:nvSpPr>
        <p:spPr>
          <a:xfrm>
            <a:off x="3777608" y="9428584"/>
            <a:ext cx="2889938" cy="498055"/>
          </a:xfrm>
          <a:prstGeom prst="rect">
            <a:avLst/>
          </a:prstGeom>
        </p:spPr>
        <p:txBody>
          <a:bodyPr vert="horz" lIns="91425" tIns="45713" rIns="91425" bIns="45713" rtlCol="0" anchor="b"/>
          <a:lstStyle>
            <a:lvl1pPr algn="r">
              <a:defRPr sz="1200"/>
            </a:lvl1pPr>
          </a:lstStyle>
          <a:p>
            <a:fld id="{8D375A5D-60AD-4B75-ADDA-992440DE8F4D}" type="slidenum">
              <a:rPr lang="en-US" smtClean="0"/>
              <a:t>‹N°›</a:t>
            </a:fld>
            <a:endParaRPr lang="en-US"/>
          </a:p>
        </p:txBody>
      </p:sp>
    </p:spTree>
    <p:extLst>
      <p:ext uri="{BB962C8B-B14F-4D97-AF65-F5344CB8AC3E}">
        <p14:creationId xmlns:p14="http://schemas.microsoft.com/office/powerpoint/2010/main" val="1523545917"/>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889938" cy="498056"/>
          </a:xfrm>
          <a:prstGeom prst="rect">
            <a:avLst/>
          </a:prstGeom>
        </p:spPr>
        <p:txBody>
          <a:bodyPr vert="horz" lIns="91425" tIns="45713" rIns="91425" bIns="45713" rtlCol="0"/>
          <a:lstStyle>
            <a:lvl1pPr algn="l">
              <a:defRPr sz="1200"/>
            </a:lvl1pPr>
          </a:lstStyle>
          <a:p>
            <a:endParaRPr lang="fr-FR"/>
          </a:p>
        </p:txBody>
      </p:sp>
      <p:sp>
        <p:nvSpPr>
          <p:cNvPr id="3" name="Espace réservé de la date 2"/>
          <p:cNvSpPr>
            <a:spLocks noGrp="1"/>
          </p:cNvSpPr>
          <p:nvPr>
            <p:ph type="dt" idx="1"/>
          </p:nvPr>
        </p:nvSpPr>
        <p:spPr>
          <a:xfrm>
            <a:off x="3777608" y="0"/>
            <a:ext cx="2889938" cy="498056"/>
          </a:xfrm>
          <a:prstGeom prst="rect">
            <a:avLst/>
          </a:prstGeom>
        </p:spPr>
        <p:txBody>
          <a:bodyPr vert="horz" lIns="91425" tIns="45713" rIns="91425" bIns="45713" rtlCol="0"/>
          <a:lstStyle>
            <a:lvl1pPr algn="r">
              <a:defRPr sz="1200"/>
            </a:lvl1pPr>
          </a:lstStyle>
          <a:p>
            <a:fld id="{E707BB61-4172-476E-A34C-DF64F214C996}" type="datetime2">
              <a:rPr lang="fr-FR" smtClean="0"/>
              <a:t>mardi 7 février 2023</a:t>
            </a:fld>
            <a:endParaRPr lang="fr-FR"/>
          </a:p>
        </p:txBody>
      </p:sp>
      <p:sp>
        <p:nvSpPr>
          <p:cNvPr id="4" name="Espace réservé de l'image des diapositives 3"/>
          <p:cNvSpPr>
            <a:spLocks noGrp="1" noRot="1" noChangeAspect="1"/>
          </p:cNvSpPr>
          <p:nvPr>
            <p:ph type="sldImg" idx="2"/>
          </p:nvPr>
        </p:nvSpPr>
        <p:spPr>
          <a:xfrm>
            <a:off x="2176463" y="1241425"/>
            <a:ext cx="2316162" cy="3349625"/>
          </a:xfrm>
          <a:prstGeom prst="rect">
            <a:avLst/>
          </a:prstGeom>
          <a:noFill/>
          <a:ln w="12700">
            <a:solidFill>
              <a:prstClr val="black"/>
            </a:solidFill>
          </a:ln>
        </p:spPr>
        <p:txBody>
          <a:bodyPr vert="horz" lIns="91425" tIns="45713" rIns="91425" bIns="45713" rtlCol="0" anchor="ctr"/>
          <a:lstStyle/>
          <a:p>
            <a:endParaRPr lang="fr-FR"/>
          </a:p>
        </p:txBody>
      </p:sp>
      <p:sp>
        <p:nvSpPr>
          <p:cNvPr id="5" name="Espace réservé des notes 4"/>
          <p:cNvSpPr>
            <a:spLocks noGrp="1"/>
          </p:cNvSpPr>
          <p:nvPr>
            <p:ph type="body" sz="quarter" idx="3"/>
          </p:nvPr>
        </p:nvSpPr>
        <p:spPr>
          <a:xfrm>
            <a:off x="666909" y="4777196"/>
            <a:ext cx="5335270" cy="3908614"/>
          </a:xfrm>
          <a:prstGeom prst="rect">
            <a:avLst/>
          </a:prstGeom>
        </p:spPr>
        <p:txBody>
          <a:bodyPr vert="horz" lIns="91425" tIns="45713" rIns="91425" bIns="45713"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8584"/>
            <a:ext cx="2889938" cy="498055"/>
          </a:xfrm>
          <a:prstGeom prst="rect">
            <a:avLst/>
          </a:prstGeom>
        </p:spPr>
        <p:txBody>
          <a:bodyPr vert="horz" lIns="91425" tIns="45713" rIns="91425" bIns="45713"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8" y="9428584"/>
            <a:ext cx="2889938" cy="498055"/>
          </a:xfrm>
          <a:prstGeom prst="rect">
            <a:avLst/>
          </a:prstGeom>
        </p:spPr>
        <p:txBody>
          <a:bodyPr vert="horz" lIns="91425" tIns="45713" rIns="91425" bIns="45713" rtlCol="0" anchor="b"/>
          <a:lstStyle>
            <a:lvl1pPr algn="r">
              <a:defRPr sz="1200"/>
            </a:lvl1pPr>
          </a:lstStyle>
          <a:p>
            <a:fld id="{92771E26-4D19-4CA0-9A48-4853EC2CB0DB}" type="slidenum">
              <a:rPr lang="fr-FR" smtClean="0"/>
              <a:t>‹N°›</a:t>
            </a:fld>
            <a:endParaRPr lang="fr-FR"/>
          </a:p>
        </p:txBody>
      </p:sp>
    </p:spTree>
    <p:extLst>
      <p:ext uri="{BB962C8B-B14F-4D97-AF65-F5344CB8AC3E}">
        <p14:creationId xmlns:p14="http://schemas.microsoft.com/office/powerpoint/2010/main" val="2990020809"/>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slideMaster" Target="../slideMasters/slideMaster2.xml"/><Relationship Id="rId4" Type="http://schemas.openxmlformats.org/officeDocument/2006/relationships/tags" Target="../tags/tag5.xml"/><Relationship Id="rId9" Type="http://schemas.openxmlformats.org/officeDocument/2006/relationships/tags" Target="../tags/tag10.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10" Type="http://schemas.openxmlformats.org/officeDocument/2006/relationships/slideMaster" Target="../slideMasters/slideMaster2.xml"/><Relationship Id="rId4" Type="http://schemas.openxmlformats.org/officeDocument/2006/relationships/tags" Target="../tags/tag14.xml"/><Relationship Id="rId9" Type="http://schemas.openxmlformats.org/officeDocument/2006/relationships/tags" Target="../tags/tag19.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27.xml"/><Relationship Id="rId3" Type="http://schemas.openxmlformats.org/officeDocument/2006/relationships/tags" Target="../tags/tag22.xml"/><Relationship Id="rId7" Type="http://schemas.openxmlformats.org/officeDocument/2006/relationships/tags" Target="../tags/tag2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10" Type="http://schemas.openxmlformats.org/officeDocument/2006/relationships/slideMaster" Target="../slideMasters/slideMaster2.xml"/><Relationship Id="rId4" Type="http://schemas.openxmlformats.org/officeDocument/2006/relationships/tags" Target="../tags/tag23.xml"/><Relationship Id="rId9" Type="http://schemas.openxmlformats.org/officeDocument/2006/relationships/tags" Target="../tags/tag2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3" name="Espace réservé pour une image  12">
            <a:extLst>
              <a:ext uri="{FF2B5EF4-FFF2-40B4-BE49-F238E27FC236}">
                <a16:creationId xmlns:a16="http://schemas.microsoft.com/office/drawing/2014/main" id="{FDE10903-42BB-4249-ACA0-F954D4C084BA}"/>
              </a:ext>
            </a:extLst>
          </p:cNvPr>
          <p:cNvSpPr>
            <a:spLocks noGrp="1"/>
          </p:cNvSpPr>
          <p:nvPr>
            <p:ph type="pic" sz="quarter" idx="14" hasCustomPrompt="1"/>
          </p:nvPr>
        </p:nvSpPr>
        <p:spPr>
          <a:xfrm>
            <a:off x="0" y="992189"/>
            <a:ext cx="6858000" cy="1368524"/>
          </a:xfrm>
        </p:spPr>
        <p:txBody>
          <a:bodyPr/>
          <a:lstStyle>
            <a:lvl1pPr>
              <a:defRPr sz="800"/>
            </a:lvl1pPr>
          </a:lstStyle>
          <a:p>
            <a:r>
              <a:rPr lang="en-US" err="1"/>
              <a:t>Insérer</a:t>
            </a:r>
            <a:r>
              <a:rPr lang="en-US"/>
              <a:t> image (</a:t>
            </a:r>
            <a:r>
              <a:rPr lang="en-US" err="1"/>
              <a:t>en</a:t>
            </a:r>
            <a:r>
              <a:rPr lang="en-US"/>
              <a:t> lien avec le secteur)</a:t>
            </a:r>
          </a:p>
        </p:txBody>
      </p:sp>
      <p:sp>
        <p:nvSpPr>
          <p:cNvPr id="16" name="Espace réservé du texte 15">
            <a:extLst>
              <a:ext uri="{FF2B5EF4-FFF2-40B4-BE49-F238E27FC236}">
                <a16:creationId xmlns:a16="http://schemas.microsoft.com/office/drawing/2014/main" id="{175CB2D6-64C0-4984-89E0-E4F0C84841B7}"/>
              </a:ext>
            </a:extLst>
          </p:cNvPr>
          <p:cNvSpPr>
            <a:spLocks noGrp="1"/>
          </p:cNvSpPr>
          <p:nvPr>
            <p:ph type="body" sz="quarter" idx="15"/>
          </p:nvPr>
        </p:nvSpPr>
        <p:spPr>
          <a:xfrm>
            <a:off x="333375" y="1207559"/>
            <a:ext cx="5902273" cy="433073"/>
          </a:xfrm>
        </p:spPr>
        <p:txBody>
          <a:bodyPr/>
          <a:lstStyle>
            <a:lvl1pPr>
              <a:defRPr sz="1730" b="1">
                <a:solidFill>
                  <a:schemeClr val="bg1"/>
                </a:solidFill>
              </a:defRPr>
            </a:lvl1pPr>
          </a:lstStyle>
          <a:p>
            <a:pPr lvl="0"/>
            <a:r>
              <a:rPr lang="fr-FR"/>
              <a:t>Modifier les styles du texte du masque</a:t>
            </a:r>
            <a:endParaRPr lang="en-US"/>
          </a:p>
        </p:txBody>
      </p:sp>
      <p:sp>
        <p:nvSpPr>
          <p:cNvPr id="45" name="Espace réservé du contenu 2">
            <a:extLst>
              <a:ext uri="{FF2B5EF4-FFF2-40B4-BE49-F238E27FC236}">
                <a16:creationId xmlns:a16="http://schemas.microsoft.com/office/drawing/2014/main" id="{E1EEE0C1-F79C-459D-91EA-D51EF2B6F39B}"/>
              </a:ext>
            </a:extLst>
          </p:cNvPr>
          <p:cNvSpPr>
            <a:spLocks noGrp="1"/>
          </p:cNvSpPr>
          <p:nvPr>
            <p:ph idx="28"/>
          </p:nvPr>
        </p:nvSpPr>
        <p:spPr>
          <a:xfrm>
            <a:off x="2708920" y="2611408"/>
            <a:ext cx="3815705" cy="2986551"/>
          </a:xfrm>
        </p:spPr>
        <p:txBody>
          <a:bodyPr/>
          <a:lstStyle>
            <a:lvl1pPr marL="180000" indent="-180000" algn="just">
              <a:lnSpc>
                <a:spcPts val="1200"/>
              </a:lnSpc>
              <a:spcAft>
                <a:spcPts val="867"/>
              </a:spcAft>
              <a:defRPr sz="900"/>
            </a:lvl1pPr>
            <a:lvl2pPr marL="180000" indent="-180000" algn="just">
              <a:lnSpc>
                <a:spcPts val="1200"/>
              </a:lnSpc>
              <a:spcAft>
                <a:spcPts val="867"/>
              </a:spcAft>
              <a:defRPr sz="900"/>
            </a:lvl2pPr>
            <a:lvl3pPr marL="883973" marR="0" indent="-176400" algn="just" defTabSz="1073117" rtl="0" eaLnBrk="1" fontAlgn="auto" latinLnBrk="0" hangingPunct="1">
              <a:lnSpc>
                <a:spcPts val="1200"/>
              </a:lnSpc>
              <a:spcBef>
                <a:spcPts val="0"/>
              </a:spcBef>
              <a:spcAft>
                <a:spcPts val="867"/>
              </a:spcAft>
              <a:buClr>
                <a:srgbClr val="008FC1"/>
              </a:buClr>
              <a:buSzTx/>
              <a:buFont typeface="Arial" panose="020B0604020202020204" pitchFamily="34" charset="0"/>
              <a:buChar char="-"/>
              <a:tabLst/>
              <a:defRPr lang="fr-FR" sz="900" kern="1200" dirty="0">
                <a:solidFill>
                  <a:schemeClr val="tx1"/>
                </a:solidFill>
                <a:latin typeface="+mn-lt"/>
                <a:ea typeface="+mn-ea"/>
                <a:cs typeface="+mn-cs"/>
              </a:defRPr>
            </a:lvl3pPr>
            <a:lvl4pPr marL="1663949" marR="0" indent="-176400" algn="just" defTabSz="1073117" rtl="0" eaLnBrk="1" fontAlgn="auto" latinLnBrk="0" hangingPunct="1">
              <a:lnSpc>
                <a:spcPts val="1200"/>
              </a:lnSpc>
              <a:spcBef>
                <a:spcPts val="0"/>
              </a:spcBef>
              <a:spcAft>
                <a:spcPts val="867"/>
              </a:spcAft>
              <a:buClr>
                <a:srgbClr val="008FC1"/>
              </a:buClr>
              <a:buSzTx/>
              <a:buFont typeface="Courier New" panose="02070309020205020404" pitchFamily="49" charset="0"/>
              <a:buChar char="o"/>
              <a:tabLst/>
              <a:defRPr lang="fr-FR" sz="900" kern="1200" dirty="0">
                <a:solidFill>
                  <a:schemeClr val="tx1"/>
                </a:solidFill>
                <a:latin typeface="+mn-lt"/>
                <a:ea typeface="+mn-ea"/>
                <a:cs typeface="+mn-cs"/>
              </a:defRPr>
            </a:lvl4pPr>
            <a:lvl5pPr marL="0" marR="0" indent="-176400" algn="just" defTabSz="1073117" rtl="0" eaLnBrk="1" fontAlgn="auto" latinLnBrk="0" hangingPunct="1">
              <a:lnSpc>
                <a:spcPts val="1200"/>
              </a:lnSpc>
              <a:spcBef>
                <a:spcPts val="0"/>
              </a:spcBef>
              <a:spcAft>
                <a:spcPts val="867"/>
              </a:spcAft>
              <a:buClrTx/>
              <a:buSzTx/>
              <a:buFontTx/>
              <a:buNone/>
              <a:tabLst/>
              <a:defRPr lang="fr-FR" sz="1000" kern="1200" dirty="0">
                <a:solidFill>
                  <a:schemeClr val="tx1"/>
                </a:solidFill>
                <a:latin typeface="+mn-lt"/>
                <a:ea typeface="+mn-ea"/>
                <a:cs typeface="+mn-cs"/>
              </a:defRPr>
            </a:lvl5pPr>
          </a:lstStyle>
          <a:p>
            <a:pPr lvl="0"/>
            <a:r>
              <a:rPr lang="fr-FR"/>
              <a:t>Modifier les styles du texte du masque</a:t>
            </a:r>
          </a:p>
          <a:p>
            <a:pPr lvl="1"/>
            <a:r>
              <a:rPr lang="fr-FR"/>
              <a:t>Deuxième niveau</a:t>
            </a:r>
          </a:p>
          <a:p>
            <a:pPr marL="883973" marR="0" lvl="2" indent="-176400" algn="l" defTabSz="1073117" rtl="0" eaLnBrk="1" fontAlgn="auto" latinLnBrk="0" hangingPunct="1">
              <a:lnSpc>
                <a:spcPts val="1200"/>
              </a:lnSpc>
              <a:spcBef>
                <a:spcPts val="0"/>
              </a:spcBef>
              <a:spcAft>
                <a:spcPts val="867"/>
              </a:spcAft>
              <a:buClr>
                <a:srgbClr val="008FC1"/>
              </a:buClr>
              <a:buSzTx/>
              <a:buFont typeface="Arial" panose="020B0604020202020204" pitchFamily="34" charset="0"/>
              <a:buChar char="-"/>
              <a:tabLst/>
              <a:defRPr/>
            </a:pPr>
            <a:r>
              <a:rPr kumimoji="0" lang="fr-FR" sz="1000" b="0" i="0" u="none" strike="noStrike" kern="1200" cap="none" spc="0" normalizeH="0" baseline="0" noProof="0">
                <a:ln>
                  <a:noFill/>
                </a:ln>
                <a:solidFill>
                  <a:prstClr val="black"/>
                </a:solidFill>
                <a:effectLst/>
                <a:uLnTx/>
                <a:uFillTx/>
                <a:latin typeface="+mn-lt"/>
                <a:ea typeface="+mn-ea"/>
                <a:cs typeface="+mn-cs"/>
              </a:rPr>
              <a:t>Troisième niveau</a:t>
            </a:r>
          </a:p>
          <a:p>
            <a:pPr marL="1663949" marR="0" lvl="3" indent="-176400" algn="l" defTabSz="1073117" rtl="0" eaLnBrk="1" fontAlgn="auto" latinLnBrk="0" hangingPunct="1">
              <a:lnSpc>
                <a:spcPts val="1200"/>
              </a:lnSpc>
              <a:spcBef>
                <a:spcPts val="0"/>
              </a:spcBef>
              <a:spcAft>
                <a:spcPts val="867"/>
              </a:spcAft>
              <a:buClr>
                <a:srgbClr val="008FC1"/>
              </a:buClr>
              <a:buSzTx/>
              <a:buFont typeface="Courier New" panose="02070309020205020404" pitchFamily="49" charset="0"/>
              <a:buChar char="o"/>
              <a:tabLst/>
              <a:defRPr/>
            </a:pPr>
            <a:r>
              <a:rPr kumimoji="0" lang="fr-FR" sz="1000" b="0" i="0" u="none" strike="noStrike" kern="1200" cap="none" spc="0" normalizeH="0" baseline="0" noProof="0">
                <a:ln>
                  <a:noFill/>
                </a:ln>
                <a:solidFill>
                  <a:prstClr val="black"/>
                </a:solidFill>
                <a:effectLst/>
                <a:uLnTx/>
                <a:uFillTx/>
                <a:latin typeface="+mn-lt"/>
                <a:ea typeface="+mn-ea"/>
                <a:cs typeface="+mn-cs"/>
              </a:rPr>
              <a:t>Quatrième niveau</a:t>
            </a:r>
          </a:p>
          <a:p>
            <a:pPr marL="0" marR="0" lvl="4" indent="-176400" algn="l" defTabSz="1073117" rtl="0" eaLnBrk="1" fontAlgn="auto" latinLnBrk="0" hangingPunct="1">
              <a:lnSpc>
                <a:spcPts val="1200"/>
              </a:lnSpc>
              <a:spcBef>
                <a:spcPts val="0"/>
              </a:spcBef>
              <a:spcAft>
                <a:spcPts val="867"/>
              </a:spcAft>
              <a:buClrTx/>
              <a:buSzTx/>
              <a:buFontTx/>
              <a:buNone/>
              <a:tabLst/>
              <a:defRPr/>
            </a:pPr>
            <a:r>
              <a:rPr kumimoji="0" lang="fr-FR" sz="1050" b="1" i="0" u="none" strike="noStrike" kern="1200" cap="none" spc="0" normalizeH="0" baseline="0" noProof="0">
                <a:ln>
                  <a:noFill/>
                </a:ln>
                <a:solidFill>
                  <a:srgbClr val="008FC1"/>
                </a:solidFill>
                <a:effectLst/>
                <a:uLnTx/>
                <a:uFillTx/>
                <a:latin typeface="+mn-lt"/>
                <a:ea typeface="+mn-ea"/>
                <a:cs typeface="+mn-cs"/>
              </a:rPr>
              <a:t>Cinquième niveau</a:t>
            </a:r>
          </a:p>
        </p:txBody>
      </p:sp>
      <p:sp>
        <p:nvSpPr>
          <p:cNvPr id="3" name="Espace réservé du texte 2">
            <a:extLst>
              <a:ext uri="{FF2B5EF4-FFF2-40B4-BE49-F238E27FC236}">
                <a16:creationId xmlns:a16="http://schemas.microsoft.com/office/drawing/2014/main" id="{006C122A-BEBA-4325-8EE8-0266CD9C3A97}"/>
              </a:ext>
            </a:extLst>
          </p:cNvPr>
          <p:cNvSpPr>
            <a:spLocks noGrp="1"/>
          </p:cNvSpPr>
          <p:nvPr>
            <p:ph type="body" sz="quarter" idx="30" hasCustomPrompt="1"/>
          </p:nvPr>
        </p:nvSpPr>
        <p:spPr>
          <a:xfrm>
            <a:off x="647773" y="128464"/>
            <a:ext cx="2160587" cy="252000"/>
          </a:xfrm>
        </p:spPr>
        <p:txBody>
          <a:bodyPr/>
          <a:lstStyle>
            <a:lvl1pPr>
              <a:defRPr sz="1200">
                <a:solidFill>
                  <a:schemeClr val="accent5"/>
                </a:solidFill>
                <a:latin typeface="Calibri" panose="020F0502020204030204" pitchFamily="34" charset="0"/>
                <a:cs typeface="Calibri" panose="020F0502020204030204" pitchFamily="34" charset="0"/>
              </a:defRPr>
            </a:lvl1pPr>
          </a:lstStyle>
          <a:p>
            <a:pPr lvl="0"/>
            <a:r>
              <a:rPr lang="fr-FR"/>
              <a:t>Indiquer le secteur</a:t>
            </a:r>
            <a:endParaRPr lang="en-US"/>
          </a:p>
        </p:txBody>
      </p:sp>
      <p:sp>
        <p:nvSpPr>
          <p:cNvPr id="10" name="ZoneTexte 9">
            <a:extLst>
              <a:ext uri="{FF2B5EF4-FFF2-40B4-BE49-F238E27FC236}">
                <a16:creationId xmlns:a16="http://schemas.microsoft.com/office/drawing/2014/main" id="{1AA1BF94-20F3-485D-A873-F91F641D334B}"/>
              </a:ext>
            </a:extLst>
          </p:cNvPr>
          <p:cNvSpPr txBox="1"/>
          <p:nvPr userDrawn="1"/>
        </p:nvSpPr>
        <p:spPr>
          <a:xfrm>
            <a:off x="335787" y="481482"/>
            <a:ext cx="2520280" cy="369332"/>
          </a:xfrm>
          <a:prstGeom prst="rect">
            <a:avLst/>
          </a:prstGeom>
          <a:noFill/>
        </p:spPr>
        <p:txBody>
          <a:bodyPr vert="horz" wrap="square" lIns="0" rIns="0" rtlCol="0">
            <a:spAutoFit/>
          </a:bodyPr>
          <a:lstStyle/>
          <a:p>
            <a:pPr algn="l" defTabSz="742950">
              <a:spcAft>
                <a:spcPts val="600"/>
              </a:spcAft>
              <a:buClr>
                <a:srgbClr val="008FC1"/>
              </a:buClr>
            </a:pPr>
            <a:r>
              <a:rPr lang="en-US" sz="1800" dirty="0">
                <a:solidFill>
                  <a:schemeClr val="accent5"/>
                </a:solidFill>
                <a:latin typeface="Calibri" panose="020F0502020204030204" pitchFamily="34" charset="0"/>
                <a:cs typeface="Calibri" panose="020F0502020204030204" pitchFamily="34" charset="0"/>
              </a:rPr>
              <a:t>Press Release</a:t>
            </a:r>
          </a:p>
        </p:txBody>
      </p:sp>
      <p:sp>
        <p:nvSpPr>
          <p:cNvPr id="39" name="Espace réservé du contenu 2">
            <a:extLst>
              <a:ext uri="{FF2B5EF4-FFF2-40B4-BE49-F238E27FC236}">
                <a16:creationId xmlns:a16="http://schemas.microsoft.com/office/drawing/2014/main" id="{05283187-3D1E-4765-A390-742300CBC99F}"/>
              </a:ext>
            </a:extLst>
          </p:cNvPr>
          <p:cNvSpPr>
            <a:spLocks noGrp="1"/>
          </p:cNvSpPr>
          <p:nvPr>
            <p:ph idx="32"/>
          </p:nvPr>
        </p:nvSpPr>
        <p:spPr>
          <a:xfrm>
            <a:off x="333376" y="5745163"/>
            <a:ext cx="6191250" cy="3384550"/>
          </a:xfrm>
        </p:spPr>
        <p:txBody>
          <a:bodyPr/>
          <a:lstStyle>
            <a:lvl1pPr marL="180000" indent="-180000" algn="just">
              <a:lnSpc>
                <a:spcPts val="1200"/>
              </a:lnSpc>
              <a:spcAft>
                <a:spcPts val="867"/>
              </a:spcAft>
              <a:defRPr sz="900"/>
            </a:lvl1pPr>
            <a:lvl2pPr marL="180000" indent="-180000" algn="just">
              <a:lnSpc>
                <a:spcPts val="1200"/>
              </a:lnSpc>
              <a:spcAft>
                <a:spcPts val="867"/>
              </a:spcAft>
              <a:defRPr sz="900"/>
            </a:lvl2pPr>
            <a:lvl3pPr marL="883973" marR="0" indent="-176400" algn="just" defTabSz="1073117" rtl="0" eaLnBrk="1" fontAlgn="auto" latinLnBrk="0" hangingPunct="1">
              <a:lnSpc>
                <a:spcPts val="1200"/>
              </a:lnSpc>
              <a:spcBef>
                <a:spcPts val="0"/>
              </a:spcBef>
              <a:spcAft>
                <a:spcPts val="867"/>
              </a:spcAft>
              <a:buClr>
                <a:srgbClr val="008FC1"/>
              </a:buClr>
              <a:buSzTx/>
              <a:buFont typeface="Arial" panose="020B0604020202020204" pitchFamily="34" charset="0"/>
              <a:buChar char="-"/>
              <a:tabLst/>
              <a:defRPr lang="fr-FR" sz="900" kern="1200" dirty="0">
                <a:solidFill>
                  <a:schemeClr val="tx1"/>
                </a:solidFill>
                <a:latin typeface="+mn-lt"/>
                <a:ea typeface="+mn-ea"/>
                <a:cs typeface="+mn-cs"/>
              </a:defRPr>
            </a:lvl3pPr>
            <a:lvl4pPr marL="1663949" marR="0" indent="-176400" algn="just" defTabSz="1073117" rtl="0" eaLnBrk="1" fontAlgn="auto" latinLnBrk="0" hangingPunct="1">
              <a:lnSpc>
                <a:spcPts val="1200"/>
              </a:lnSpc>
              <a:spcBef>
                <a:spcPts val="0"/>
              </a:spcBef>
              <a:spcAft>
                <a:spcPts val="867"/>
              </a:spcAft>
              <a:buClr>
                <a:srgbClr val="008FC1"/>
              </a:buClr>
              <a:buSzTx/>
              <a:buFont typeface="Courier New" panose="02070309020205020404" pitchFamily="49" charset="0"/>
              <a:buChar char="o"/>
              <a:tabLst/>
              <a:defRPr lang="fr-FR" sz="900" kern="1200" dirty="0">
                <a:solidFill>
                  <a:schemeClr val="tx1"/>
                </a:solidFill>
                <a:latin typeface="+mn-lt"/>
                <a:ea typeface="+mn-ea"/>
                <a:cs typeface="+mn-cs"/>
              </a:defRPr>
            </a:lvl4pPr>
            <a:lvl5pPr marL="0" marR="0" indent="-176400" algn="just" defTabSz="1073117" rtl="0" eaLnBrk="1" fontAlgn="auto" latinLnBrk="0" hangingPunct="1">
              <a:lnSpc>
                <a:spcPts val="1200"/>
              </a:lnSpc>
              <a:spcBef>
                <a:spcPts val="0"/>
              </a:spcBef>
              <a:spcAft>
                <a:spcPts val="867"/>
              </a:spcAft>
              <a:buClrTx/>
              <a:buSzTx/>
              <a:buFontTx/>
              <a:buNone/>
              <a:tabLst/>
              <a:defRPr lang="fr-FR" sz="1000" kern="1200" dirty="0">
                <a:solidFill>
                  <a:schemeClr val="tx1"/>
                </a:solidFill>
                <a:latin typeface="+mn-lt"/>
                <a:ea typeface="+mn-ea"/>
                <a:cs typeface="+mn-cs"/>
              </a:defRPr>
            </a:lvl5pPr>
          </a:lstStyle>
          <a:p>
            <a:pPr lvl="0"/>
            <a:r>
              <a:rPr lang="fr-FR"/>
              <a:t>Modifier les styles du texte du masque</a:t>
            </a:r>
          </a:p>
          <a:p>
            <a:pPr lvl="1"/>
            <a:r>
              <a:rPr lang="fr-FR"/>
              <a:t>Deuxième niveau</a:t>
            </a:r>
          </a:p>
          <a:p>
            <a:pPr marL="883973" marR="0" lvl="2" indent="-176400" algn="l" defTabSz="1073117" rtl="0" eaLnBrk="1" fontAlgn="auto" latinLnBrk="0" hangingPunct="1">
              <a:lnSpc>
                <a:spcPts val="1200"/>
              </a:lnSpc>
              <a:spcBef>
                <a:spcPts val="0"/>
              </a:spcBef>
              <a:spcAft>
                <a:spcPts val="867"/>
              </a:spcAft>
              <a:buClr>
                <a:srgbClr val="008FC1"/>
              </a:buClr>
              <a:buSzTx/>
              <a:buFont typeface="Arial" panose="020B0604020202020204" pitchFamily="34" charset="0"/>
              <a:buChar char="-"/>
              <a:tabLst/>
              <a:defRPr/>
            </a:pPr>
            <a:r>
              <a:rPr kumimoji="0" lang="fr-FR" sz="1000" b="0" i="0" u="none" strike="noStrike" kern="1200" cap="none" spc="0" normalizeH="0" baseline="0" noProof="0">
                <a:ln>
                  <a:noFill/>
                </a:ln>
                <a:solidFill>
                  <a:prstClr val="black"/>
                </a:solidFill>
                <a:effectLst/>
                <a:uLnTx/>
                <a:uFillTx/>
                <a:latin typeface="+mn-lt"/>
                <a:ea typeface="+mn-ea"/>
                <a:cs typeface="+mn-cs"/>
              </a:rPr>
              <a:t>Troisième niveau</a:t>
            </a:r>
          </a:p>
          <a:p>
            <a:pPr marL="1663949" marR="0" lvl="3" indent="-176400" algn="l" defTabSz="1073117" rtl="0" eaLnBrk="1" fontAlgn="auto" latinLnBrk="0" hangingPunct="1">
              <a:lnSpc>
                <a:spcPts val="1200"/>
              </a:lnSpc>
              <a:spcBef>
                <a:spcPts val="0"/>
              </a:spcBef>
              <a:spcAft>
                <a:spcPts val="867"/>
              </a:spcAft>
              <a:buClr>
                <a:srgbClr val="008FC1"/>
              </a:buClr>
              <a:buSzTx/>
              <a:buFont typeface="Courier New" panose="02070309020205020404" pitchFamily="49" charset="0"/>
              <a:buChar char="o"/>
              <a:tabLst/>
              <a:defRPr/>
            </a:pPr>
            <a:r>
              <a:rPr kumimoji="0" lang="fr-FR" sz="1000" b="0" i="0" u="none" strike="noStrike" kern="1200" cap="none" spc="0" normalizeH="0" baseline="0" noProof="0">
                <a:ln>
                  <a:noFill/>
                </a:ln>
                <a:solidFill>
                  <a:prstClr val="black"/>
                </a:solidFill>
                <a:effectLst/>
                <a:uLnTx/>
                <a:uFillTx/>
                <a:latin typeface="+mn-lt"/>
                <a:ea typeface="+mn-ea"/>
                <a:cs typeface="+mn-cs"/>
              </a:rPr>
              <a:t>Quatrième niveau</a:t>
            </a:r>
          </a:p>
          <a:p>
            <a:pPr marL="0" marR="0" lvl="4" indent="-176400" algn="l" defTabSz="1073117" rtl="0" eaLnBrk="1" fontAlgn="auto" latinLnBrk="0" hangingPunct="1">
              <a:lnSpc>
                <a:spcPts val="1200"/>
              </a:lnSpc>
              <a:spcBef>
                <a:spcPts val="0"/>
              </a:spcBef>
              <a:spcAft>
                <a:spcPts val="867"/>
              </a:spcAft>
              <a:buClrTx/>
              <a:buSzTx/>
              <a:buFontTx/>
              <a:buNone/>
              <a:tabLst/>
              <a:defRPr/>
            </a:pPr>
            <a:r>
              <a:rPr kumimoji="0" lang="fr-FR" sz="1050" b="1" i="0" u="none" strike="noStrike" kern="1200" cap="none" spc="0" normalizeH="0" baseline="0" noProof="0">
                <a:ln>
                  <a:noFill/>
                </a:ln>
                <a:solidFill>
                  <a:srgbClr val="008FC1"/>
                </a:solidFill>
                <a:effectLst/>
                <a:uLnTx/>
                <a:uFillTx/>
                <a:latin typeface="+mn-lt"/>
                <a:ea typeface="+mn-ea"/>
                <a:cs typeface="+mn-cs"/>
              </a:rPr>
              <a:t>Cinquième niveau</a:t>
            </a:r>
          </a:p>
        </p:txBody>
      </p:sp>
      <p:sp>
        <p:nvSpPr>
          <p:cNvPr id="12" name="Espace réservé du texte 29">
            <a:extLst>
              <a:ext uri="{FF2B5EF4-FFF2-40B4-BE49-F238E27FC236}">
                <a16:creationId xmlns:a16="http://schemas.microsoft.com/office/drawing/2014/main" id="{659AA8AA-0322-4D50-8950-1BD375FFDF7C}"/>
              </a:ext>
            </a:extLst>
          </p:cNvPr>
          <p:cNvSpPr>
            <a:spLocks noGrp="1"/>
          </p:cNvSpPr>
          <p:nvPr>
            <p:ph type="body" sz="quarter" idx="19" hasCustomPrompt="1"/>
          </p:nvPr>
        </p:nvSpPr>
        <p:spPr>
          <a:xfrm>
            <a:off x="521678" y="3791254"/>
            <a:ext cx="1873250" cy="326397"/>
          </a:xfrm>
        </p:spPr>
        <p:txBody>
          <a:bodyPr/>
          <a:lstStyle>
            <a:lvl1pPr algn="ctr">
              <a:defRPr sz="1000"/>
            </a:lvl1pPr>
          </a:lstStyle>
          <a:p>
            <a:pPr lvl="0"/>
            <a:r>
              <a:rPr lang="fr-FR"/>
              <a:t>% cession/acquisition</a:t>
            </a:r>
            <a:endParaRPr lang="en-US"/>
          </a:p>
        </p:txBody>
      </p:sp>
      <p:sp>
        <p:nvSpPr>
          <p:cNvPr id="18" name="Espace réservé du texte 29">
            <a:extLst>
              <a:ext uri="{FF2B5EF4-FFF2-40B4-BE49-F238E27FC236}">
                <a16:creationId xmlns:a16="http://schemas.microsoft.com/office/drawing/2014/main" id="{B5A1017C-0C7D-4702-8E2D-E7977152CDD6}"/>
              </a:ext>
            </a:extLst>
          </p:cNvPr>
          <p:cNvSpPr>
            <a:spLocks noGrp="1"/>
          </p:cNvSpPr>
          <p:nvPr>
            <p:ph type="body" sz="quarter" idx="21" hasCustomPrompt="1"/>
          </p:nvPr>
        </p:nvSpPr>
        <p:spPr>
          <a:xfrm>
            <a:off x="521678" y="4695265"/>
            <a:ext cx="1873250" cy="218953"/>
          </a:xfrm>
        </p:spPr>
        <p:txBody>
          <a:bodyPr/>
          <a:lstStyle>
            <a:lvl1pPr algn="ctr">
              <a:defRPr sz="800"/>
            </a:lvl1pPr>
          </a:lstStyle>
          <a:p>
            <a:pPr lvl="0"/>
            <a:r>
              <a:rPr lang="fr-FR"/>
              <a:t>Description activité</a:t>
            </a:r>
            <a:endParaRPr lang="en-US"/>
          </a:p>
        </p:txBody>
      </p:sp>
      <p:sp>
        <p:nvSpPr>
          <p:cNvPr id="19" name="Espace réservé pour une image  31">
            <a:extLst>
              <a:ext uri="{FF2B5EF4-FFF2-40B4-BE49-F238E27FC236}">
                <a16:creationId xmlns:a16="http://schemas.microsoft.com/office/drawing/2014/main" id="{583DCC04-F8D0-4417-9132-AF90CDD32B40}"/>
              </a:ext>
            </a:extLst>
          </p:cNvPr>
          <p:cNvSpPr>
            <a:spLocks noGrp="1"/>
          </p:cNvSpPr>
          <p:nvPr>
            <p:ph type="pic" sz="quarter" idx="22" hasCustomPrompt="1"/>
          </p:nvPr>
        </p:nvSpPr>
        <p:spPr>
          <a:xfrm>
            <a:off x="521678" y="4186073"/>
            <a:ext cx="1873250" cy="435834"/>
          </a:xfrm>
        </p:spPr>
        <p:txBody>
          <a:bodyPr/>
          <a:lstStyle>
            <a:lvl1pPr>
              <a:defRPr/>
            </a:lvl1pPr>
          </a:lstStyle>
          <a:p>
            <a:r>
              <a:rPr lang="en-US"/>
              <a:t>Logo </a:t>
            </a:r>
            <a:r>
              <a:rPr lang="en-US" err="1"/>
              <a:t>cible</a:t>
            </a:r>
            <a:endParaRPr lang="en-US"/>
          </a:p>
        </p:txBody>
      </p:sp>
      <p:sp>
        <p:nvSpPr>
          <p:cNvPr id="21" name="Espace réservé du texte 29">
            <a:extLst>
              <a:ext uri="{FF2B5EF4-FFF2-40B4-BE49-F238E27FC236}">
                <a16:creationId xmlns:a16="http://schemas.microsoft.com/office/drawing/2014/main" id="{6F418CA6-DEF5-415B-A817-D8658FEC720C}"/>
              </a:ext>
            </a:extLst>
          </p:cNvPr>
          <p:cNvSpPr>
            <a:spLocks noGrp="1"/>
          </p:cNvSpPr>
          <p:nvPr>
            <p:ph type="body" sz="quarter" idx="23" hasCustomPrompt="1"/>
          </p:nvPr>
        </p:nvSpPr>
        <p:spPr>
          <a:xfrm>
            <a:off x="521678" y="5348137"/>
            <a:ext cx="1873250" cy="218953"/>
          </a:xfrm>
        </p:spPr>
        <p:txBody>
          <a:bodyPr/>
          <a:lstStyle>
            <a:lvl1pPr algn="ctr">
              <a:defRPr sz="800"/>
            </a:lvl1pPr>
          </a:lstStyle>
          <a:p>
            <a:pPr lvl="0"/>
            <a:r>
              <a:rPr lang="fr-FR"/>
              <a:t>Accompagnement </a:t>
            </a:r>
            <a:r>
              <a:rPr lang="fr-FR" err="1"/>
              <a:t>Societex</a:t>
            </a:r>
            <a:r>
              <a:rPr lang="fr-FR"/>
              <a:t> à indiquer</a:t>
            </a:r>
            <a:endParaRPr lang="en-US"/>
          </a:p>
        </p:txBody>
      </p:sp>
      <p:sp>
        <p:nvSpPr>
          <p:cNvPr id="23" name="Espace réservé pour une image  31">
            <a:extLst>
              <a:ext uri="{FF2B5EF4-FFF2-40B4-BE49-F238E27FC236}">
                <a16:creationId xmlns:a16="http://schemas.microsoft.com/office/drawing/2014/main" id="{6BC25131-EA0F-4608-9939-E33CCEA515A7}"/>
              </a:ext>
            </a:extLst>
          </p:cNvPr>
          <p:cNvSpPr>
            <a:spLocks noGrp="1"/>
          </p:cNvSpPr>
          <p:nvPr>
            <p:ph type="pic" sz="quarter" idx="25" hasCustomPrompt="1"/>
          </p:nvPr>
        </p:nvSpPr>
        <p:spPr>
          <a:xfrm>
            <a:off x="2276872" y="2621125"/>
            <a:ext cx="252000" cy="252000"/>
          </a:xfrm>
        </p:spPr>
        <p:txBody>
          <a:bodyPr/>
          <a:lstStyle>
            <a:lvl1pPr>
              <a:defRPr sz="800"/>
            </a:lvl1pPr>
          </a:lstStyle>
          <a:p>
            <a:r>
              <a:rPr lang="en-US" err="1"/>
              <a:t>Inserer</a:t>
            </a:r>
            <a:r>
              <a:rPr lang="en-US"/>
              <a:t> logo secteur</a:t>
            </a:r>
          </a:p>
        </p:txBody>
      </p:sp>
      <p:sp>
        <p:nvSpPr>
          <p:cNvPr id="24" name="Espace réservé pour une image  31">
            <a:extLst>
              <a:ext uri="{FF2B5EF4-FFF2-40B4-BE49-F238E27FC236}">
                <a16:creationId xmlns:a16="http://schemas.microsoft.com/office/drawing/2014/main" id="{43F1F1E9-2118-4A57-BFD2-7AF1B68EC218}"/>
              </a:ext>
            </a:extLst>
          </p:cNvPr>
          <p:cNvSpPr>
            <a:spLocks noGrp="1"/>
          </p:cNvSpPr>
          <p:nvPr>
            <p:ph type="pic" sz="quarter" idx="29" hasCustomPrompt="1"/>
          </p:nvPr>
        </p:nvSpPr>
        <p:spPr>
          <a:xfrm>
            <a:off x="521678" y="2960404"/>
            <a:ext cx="1873250" cy="435834"/>
          </a:xfrm>
        </p:spPr>
        <p:txBody>
          <a:bodyPr/>
          <a:lstStyle>
            <a:lvl1pPr>
              <a:defRPr/>
            </a:lvl1pPr>
          </a:lstStyle>
          <a:p>
            <a:r>
              <a:rPr lang="en-US"/>
              <a:t>Logo </a:t>
            </a:r>
            <a:r>
              <a:rPr lang="en-US" err="1"/>
              <a:t>cible</a:t>
            </a:r>
            <a:endParaRPr lang="en-US"/>
          </a:p>
        </p:txBody>
      </p:sp>
      <p:sp>
        <p:nvSpPr>
          <p:cNvPr id="25" name="Espace réservé du texte 29">
            <a:extLst>
              <a:ext uri="{FF2B5EF4-FFF2-40B4-BE49-F238E27FC236}">
                <a16:creationId xmlns:a16="http://schemas.microsoft.com/office/drawing/2014/main" id="{A1F316F3-261A-4945-A88A-BF9D4BCC0FFF}"/>
              </a:ext>
            </a:extLst>
          </p:cNvPr>
          <p:cNvSpPr>
            <a:spLocks noGrp="1"/>
          </p:cNvSpPr>
          <p:nvPr>
            <p:ph type="body" sz="quarter" idx="33" hasCustomPrompt="1"/>
          </p:nvPr>
        </p:nvSpPr>
        <p:spPr>
          <a:xfrm>
            <a:off x="521678" y="3459770"/>
            <a:ext cx="1873250" cy="218953"/>
          </a:xfrm>
        </p:spPr>
        <p:txBody>
          <a:bodyPr/>
          <a:lstStyle>
            <a:lvl1pPr algn="ctr">
              <a:defRPr sz="800"/>
            </a:lvl1pPr>
          </a:lstStyle>
          <a:p>
            <a:pPr lvl="0"/>
            <a:r>
              <a:rPr lang="fr-FR"/>
              <a:t>Description activité</a:t>
            </a:r>
            <a:endParaRPr lang="en-US"/>
          </a:p>
        </p:txBody>
      </p:sp>
      <p:sp>
        <p:nvSpPr>
          <p:cNvPr id="26" name="Espace réservé du texte 2">
            <a:extLst>
              <a:ext uri="{FF2B5EF4-FFF2-40B4-BE49-F238E27FC236}">
                <a16:creationId xmlns:a16="http://schemas.microsoft.com/office/drawing/2014/main" id="{0CAEA594-D07B-42B4-8AA4-2648720CCF20}"/>
              </a:ext>
            </a:extLst>
          </p:cNvPr>
          <p:cNvSpPr>
            <a:spLocks noGrp="1"/>
          </p:cNvSpPr>
          <p:nvPr>
            <p:ph type="body" sz="quarter" idx="34" hasCustomPrompt="1"/>
          </p:nvPr>
        </p:nvSpPr>
        <p:spPr>
          <a:xfrm>
            <a:off x="422645" y="2624996"/>
            <a:ext cx="1564532" cy="252000"/>
          </a:xfrm>
        </p:spPr>
        <p:txBody>
          <a:bodyPr/>
          <a:lstStyle>
            <a:lvl1pPr>
              <a:defRPr sz="1200">
                <a:solidFill>
                  <a:schemeClr val="accent5"/>
                </a:solidFill>
              </a:defRPr>
            </a:lvl1pPr>
          </a:lstStyle>
          <a:p>
            <a:pPr lvl="0"/>
            <a:r>
              <a:rPr lang="fr-FR"/>
              <a:t>Indiquer le secteur</a:t>
            </a:r>
            <a:endParaRPr lang="en-US"/>
          </a:p>
        </p:txBody>
      </p:sp>
      <p:pic>
        <p:nvPicPr>
          <p:cNvPr id="4" name="Picture 3" descr="Icon&#10;&#10;Description automatically generated">
            <a:extLst>
              <a:ext uri="{FF2B5EF4-FFF2-40B4-BE49-F238E27FC236}">
                <a16:creationId xmlns:a16="http://schemas.microsoft.com/office/drawing/2014/main" id="{5755F28A-9FA8-41CB-9AFE-63FD549068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2656" y="146453"/>
            <a:ext cx="216023" cy="216023"/>
          </a:xfrm>
          <a:prstGeom prst="rect">
            <a:avLst/>
          </a:prstGeom>
        </p:spPr>
      </p:pic>
    </p:spTree>
    <p:extLst>
      <p:ext uri="{BB962C8B-B14F-4D97-AF65-F5344CB8AC3E}">
        <p14:creationId xmlns:p14="http://schemas.microsoft.com/office/powerpoint/2010/main" val="1267296028"/>
      </p:ext>
    </p:extLst>
  </p:cSld>
  <p:clrMapOvr>
    <a:masterClrMapping/>
  </p:clrMapOvr>
  <p:extLst>
    <p:ext uri="{DCECCB84-F9BA-43D5-87BE-67443E8EF086}">
      <p15:sldGuideLst xmlns:p15="http://schemas.microsoft.com/office/powerpoint/2012/main">
        <p15:guide id="1" orient="horz" pos="361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F5901DD-4F91-4FF7-92BA-5AEB2A75990D}"/>
              </a:ext>
            </a:extLst>
          </p:cNvPr>
          <p:cNvSpPr/>
          <p:nvPr userDrawn="1"/>
        </p:nvSpPr>
        <p:spPr>
          <a:xfrm>
            <a:off x="333374" y="9129713"/>
            <a:ext cx="6191251" cy="776286"/>
          </a:xfrm>
          <a:prstGeom prst="rect">
            <a:avLst/>
          </a:prstGeom>
          <a:solidFill>
            <a:srgbClr val="0C2D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a:solidFill>
                <a:schemeClr val="tx2"/>
              </a:solidFill>
              <a:latin typeface="Arial" panose="020B0604020202020204" pitchFamily="34" charset="0"/>
            </a:endParaRPr>
          </a:p>
        </p:txBody>
      </p:sp>
      <p:sp>
        <p:nvSpPr>
          <p:cNvPr id="13" name="ZoneTexte 12">
            <a:extLst>
              <a:ext uri="{FF2B5EF4-FFF2-40B4-BE49-F238E27FC236}">
                <a16:creationId xmlns:a16="http://schemas.microsoft.com/office/drawing/2014/main" id="{C9594435-FD16-4E29-9E2E-80DB7C2A8A04}"/>
              </a:ext>
            </a:extLst>
          </p:cNvPr>
          <p:cNvSpPr txBox="1"/>
          <p:nvPr userDrawn="1"/>
        </p:nvSpPr>
        <p:spPr>
          <a:xfrm>
            <a:off x="3212976" y="9259237"/>
            <a:ext cx="3095625" cy="492443"/>
          </a:xfrm>
          <a:prstGeom prst="rect">
            <a:avLst/>
          </a:prstGeom>
          <a:noFill/>
        </p:spPr>
        <p:txBody>
          <a:bodyPr vert="horz" wrap="square" lIns="0" tIns="0" rIns="0" bIns="0" rtlCol="0">
            <a:spAutoFit/>
          </a:bodyPr>
          <a:lstStyle/>
          <a:p>
            <a:pPr marL="0" marR="0" lvl="0" indent="0" algn="just" defTabSz="742950" rtl="0" eaLnBrk="1" fontAlgn="auto" latinLnBrk="0" hangingPunct="1">
              <a:lnSpc>
                <a:spcPct val="100000"/>
              </a:lnSpc>
              <a:spcBef>
                <a:spcPts val="0"/>
              </a:spcBef>
              <a:spcAft>
                <a:spcPts val="600"/>
              </a:spcAft>
              <a:buClr>
                <a:srgbClr val="008FC1"/>
              </a:buClr>
              <a:buSzTx/>
              <a:buFontTx/>
              <a:buNone/>
              <a:tabLst/>
              <a:defRPr/>
            </a:pPr>
            <a:r>
              <a:rPr lang="fr-FR" sz="800" dirty="0">
                <a:solidFill>
                  <a:schemeClr val="bg1"/>
                </a:solidFill>
              </a:rPr>
              <a:t>SOCIETEX est une banque d’affaires indépendante créée en 1952 et spécialisée dans le conseil en cessions-acquisitions d’entreprises, levée de fonds, évaluation et ingénierie financière en France et à l’étranger.</a:t>
            </a:r>
            <a:endParaRPr lang="en-US" sz="800" dirty="0">
              <a:solidFill>
                <a:schemeClr val="bg1"/>
              </a:solidFill>
            </a:endParaRPr>
          </a:p>
        </p:txBody>
      </p:sp>
      <p:cxnSp>
        <p:nvCxnSpPr>
          <p:cNvPr id="17" name="Connecteur droit 16">
            <a:extLst>
              <a:ext uri="{FF2B5EF4-FFF2-40B4-BE49-F238E27FC236}">
                <a16:creationId xmlns:a16="http://schemas.microsoft.com/office/drawing/2014/main" id="{BA37C09D-A844-4E96-96B5-A31CA18662E4}"/>
              </a:ext>
            </a:extLst>
          </p:cNvPr>
          <p:cNvCxnSpPr>
            <a:cxnSpLocks/>
          </p:cNvCxnSpPr>
          <p:nvPr userDrawn="1"/>
        </p:nvCxnSpPr>
        <p:spPr>
          <a:xfrm>
            <a:off x="324771" y="988114"/>
            <a:ext cx="6208458" cy="0"/>
          </a:xfrm>
          <a:prstGeom prst="line">
            <a:avLst/>
          </a:prstGeom>
          <a:ln w="12700">
            <a:solidFill>
              <a:srgbClr val="0C2D5A"/>
            </a:solidFill>
          </a:ln>
        </p:spPr>
        <p:style>
          <a:lnRef idx="1">
            <a:schemeClr val="accent1"/>
          </a:lnRef>
          <a:fillRef idx="0">
            <a:schemeClr val="accent1"/>
          </a:fillRef>
          <a:effectRef idx="0">
            <a:schemeClr val="accent1"/>
          </a:effectRef>
          <a:fontRef idx="minor">
            <a:schemeClr val="tx1"/>
          </a:fontRef>
        </p:style>
      </p:cxnSp>
      <p:sp>
        <p:nvSpPr>
          <p:cNvPr id="21" name="Espace réservé pour une image  20">
            <a:extLst>
              <a:ext uri="{FF2B5EF4-FFF2-40B4-BE49-F238E27FC236}">
                <a16:creationId xmlns:a16="http://schemas.microsoft.com/office/drawing/2014/main" id="{F026188D-4577-4AAE-9078-1206D9FA0196}"/>
              </a:ext>
            </a:extLst>
          </p:cNvPr>
          <p:cNvSpPr>
            <a:spLocks noGrp="1"/>
          </p:cNvSpPr>
          <p:nvPr>
            <p:ph type="pic" sz="quarter" idx="13"/>
          </p:nvPr>
        </p:nvSpPr>
        <p:spPr>
          <a:xfrm>
            <a:off x="333375" y="7372133"/>
            <a:ext cx="1129827" cy="1624907"/>
          </a:xfrm>
        </p:spPr>
        <p:txBody>
          <a:bodyPr/>
          <a:lstStyle/>
          <a:p>
            <a:endParaRPr lang="en-US"/>
          </a:p>
        </p:txBody>
      </p:sp>
      <p:sp>
        <p:nvSpPr>
          <p:cNvPr id="23" name="Espace réservé pour une image  20">
            <a:extLst>
              <a:ext uri="{FF2B5EF4-FFF2-40B4-BE49-F238E27FC236}">
                <a16:creationId xmlns:a16="http://schemas.microsoft.com/office/drawing/2014/main" id="{CDFE3802-D2E7-4A42-B163-AE9110B4A1AD}"/>
              </a:ext>
            </a:extLst>
          </p:cNvPr>
          <p:cNvSpPr>
            <a:spLocks noGrp="1"/>
          </p:cNvSpPr>
          <p:nvPr>
            <p:ph type="pic" sz="quarter" idx="14"/>
          </p:nvPr>
        </p:nvSpPr>
        <p:spPr>
          <a:xfrm>
            <a:off x="1596428" y="7372133"/>
            <a:ext cx="1129827" cy="1624907"/>
          </a:xfrm>
        </p:spPr>
        <p:txBody>
          <a:bodyPr/>
          <a:lstStyle/>
          <a:p>
            <a:endParaRPr lang="en-US"/>
          </a:p>
        </p:txBody>
      </p:sp>
      <p:sp>
        <p:nvSpPr>
          <p:cNvPr id="24" name="Espace réservé pour une image  20">
            <a:extLst>
              <a:ext uri="{FF2B5EF4-FFF2-40B4-BE49-F238E27FC236}">
                <a16:creationId xmlns:a16="http://schemas.microsoft.com/office/drawing/2014/main" id="{F31403EF-676D-409C-BA14-6103D204949B}"/>
              </a:ext>
            </a:extLst>
          </p:cNvPr>
          <p:cNvSpPr>
            <a:spLocks noGrp="1"/>
          </p:cNvSpPr>
          <p:nvPr>
            <p:ph type="pic" sz="quarter" idx="15"/>
          </p:nvPr>
        </p:nvSpPr>
        <p:spPr>
          <a:xfrm>
            <a:off x="2859481" y="7372133"/>
            <a:ext cx="1129827" cy="1624907"/>
          </a:xfrm>
        </p:spPr>
        <p:txBody>
          <a:bodyPr/>
          <a:lstStyle/>
          <a:p>
            <a:endParaRPr lang="en-US"/>
          </a:p>
        </p:txBody>
      </p:sp>
      <p:sp>
        <p:nvSpPr>
          <p:cNvPr id="25" name="Espace réservé pour une image  20">
            <a:extLst>
              <a:ext uri="{FF2B5EF4-FFF2-40B4-BE49-F238E27FC236}">
                <a16:creationId xmlns:a16="http://schemas.microsoft.com/office/drawing/2014/main" id="{9AE558C4-E697-4BFF-943D-FEA61ED7A3FF}"/>
              </a:ext>
            </a:extLst>
          </p:cNvPr>
          <p:cNvSpPr>
            <a:spLocks noGrp="1"/>
          </p:cNvSpPr>
          <p:nvPr>
            <p:ph type="pic" sz="quarter" idx="16"/>
          </p:nvPr>
        </p:nvSpPr>
        <p:spPr>
          <a:xfrm>
            <a:off x="4122534" y="7372133"/>
            <a:ext cx="1129827" cy="1624907"/>
          </a:xfrm>
        </p:spPr>
        <p:txBody>
          <a:bodyPr/>
          <a:lstStyle/>
          <a:p>
            <a:endParaRPr lang="en-US"/>
          </a:p>
        </p:txBody>
      </p:sp>
      <p:sp>
        <p:nvSpPr>
          <p:cNvPr id="35" name="Espace réservé pour une image  20">
            <a:extLst>
              <a:ext uri="{FF2B5EF4-FFF2-40B4-BE49-F238E27FC236}">
                <a16:creationId xmlns:a16="http://schemas.microsoft.com/office/drawing/2014/main" id="{63C75EF4-DFC8-44F2-B119-68DC52390F91}"/>
              </a:ext>
            </a:extLst>
          </p:cNvPr>
          <p:cNvSpPr>
            <a:spLocks noGrp="1"/>
          </p:cNvSpPr>
          <p:nvPr>
            <p:ph type="pic" sz="quarter" idx="31"/>
          </p:nvPr>
        </p:nvSpPr>
        <p:spPr>
          <a:xfrm>
            <a:off x="5385585" y="7372133"/>
            <a:ext cx="1129827" cy="1624907"/>
          </a:xfrm>
        </p:spPr>
        <p:txBody>
          <a:bodyPr/>
          <a:lstStyle/>
          <a:p>
            <a:endParaRPr lang="en-US"/>
          </a:p>
        </p:txBody>
      </p:sp>
      <p:sp>
        <p:nvSpPr>
          <p:cNvPr id="4" name="Espace réservé pour une image  3">
            <a:extLst>
              <a:ext uri="{FF2B5EF4-FFF2-40B4-BE49-F238E27FC236}">
                <a16:creationId xmlns:a16="http://schemas.microsoft.com/office/drawing/2014/main" id="{4C7D3AEE-A53A-44C7-A868-90BFE83337DF}"/>
              </a:ext>
            </a:extLst>
          </p:cNvPr>
          <p:cNvSpPr>
            <a:spLocks noGrp="1"/>
          </p:cNvSpPr>
          <p:nvPr>
            <p:ph type="pic" sz="quarter" idx="32" hasCustomPrompt="1"/>
          </p:nvPr>
        </p:nvSpPr>
        <p:spPr>
          <a:xfrm>
            <a:off x="347273" y="4137992"/>
            <a:ext cx="900000" cy="900000"/>
          </a:xfrm>
          <a:prstGeom prst="ellipse">
            <a:avLst/>
          </a:prstGeom>
        </p:spPr>
        <p:txBody>
          <a:bodyPr/>
          <a:lstStyle>
            <a:lvl1pPr>
              <a:defRPr/>
            </a:lvl1pPr>
          </a:lstStyle>
          <a:p>
            <a:r>
              <a:rPr lang="en-US" err="1"/>
              <a:t>Insérer</a:t>
            </a:r>
            <a:r>
              <a:rPr lang="en-US"/>
              <a:t> photo</a:t>
            </a:r>
          </a:p>
        </p:txBody>
      </p:sp>
      <p:sp>
        <p:nvSpPr>
          <p:cNvPr id="39" name="Espace réservé pour une image  3">
            <a:extLst>
              <a:ext uri="{FF2B5EF4-FFF2-40B4-BE49-F238E27FC236}">
                <a16:creationId xmlns:a16="http://schemas.microsoft.com/office/drawing/2014/main" id="{89239D3D-EC2E-4B88-8FAE-3F8A114D6583}"/>
              </a:ext>
            </a:extLst>
          </p:cNvPr>
          <p:cNvSpPr>
            <a:spLocks noGrp="1"/>
          </p:cNvSpPr>
          <p:nvPr>
            <p:ph type="pic" sz="quarter" idx="33" hasCustomPrompt="1"/>
          </p:nvPr>
        </p:nvSpPr>
        <p:spPr>
          <a:xfrm>
            <a:off x="3424393" y="4137992"/>
            <a:ext cx="900000" cy="900000"/>
          </a:xfrm>
          <a:prstGeom prst="ellipse">
            <a:avLst/>
          </a:prstGeom>
        </p:spPr>
        <p:txBody>
          <a:bodyPr/>
          <a:lstStyle>
            <a:lvl1pPr>
              <a:defRPr/>
            </a:lvl1pPr>
          </a:lstStyle>
          <a:p>
            <a:r>
              <a:rPr lang="en-US" err="1"/>
              <a:t>Insérer</a:t>
            </a:r>
            <a:r>
              <a:rPr lang="en-US"/>
              <a:t> photo</a:t>
            </a:r>
          </a:p>
        </p:txBody>
      </p:sp>
      <p:sp>
        <p:nvSpPr>
          <p:cNvPr id="49" name="Espace réservé du contenu 2">
            <a:extLst>
              <a:ext uri="{FF2B5EF4-FFF2-40B4-BE49-F238E27FC236}">
                <a16:creationId xmlns:a16="http://schemas.microsoft.com/office/drawing/2014/main" id="{3F818688-0605-438F-A934-5013E17F49A4}"/>
              </a:ext>
            </a:extLst>
          </p:cNvPr>
          <p:cNvSpPr>
            <a:spLocks noGrp="1"/>
          </p:cNvSpPr>
          <p:nvPr>
            <p:ph idx="34"/>
          </p:nvPr>
        </p:nvSpPr>
        <p:spPr>
          <a:xfrm>
            <a:off x="345174" y="1454537"/>
            <a:ext cx="6191250" cy="1615468"/>
          </a:xfrm>
        </p:spPr>
        <p:txBody>
          <a:bodyPr/>
          <a:lstStyle>
            <a:lvl1pPr marL="180000" indent="-180000" algn="just">
              <a:lnSpc>
                <a:spcPts val="1200"/>
              </a:lnSpc>
              <a:spcAft>
                <a:spcPts val="867"/>
              </a:spcAft>
              <a:defRPr sz="900"/>
            </a:lvl1pPr>
            <a:lvl2pPr marL="180000" indent="-180000" algn="just">
              <a:lnSpc>
                <a:spcPts val="1200"/>
              </a:lnSpc>
              <a:spcAft>
                <a:spcPts val="867"/>
              </a:spcAft>
              <a:defRPr sz="900"/>
            </a:lvl2pPr>
            <a:lvl3pPr marL="883973" marR="0" indent="-176400" algn="just" defTabSz="1073117" rtl="0" eaLnBrk="1" fontAlgn="auto" latinLnBrk="0" hangingPunct="1">
              <a:lnSpc>
                <a:spcPts val="1200"/>
              </a:lnSpc>
              <a:spcBef>
                <a:spcPts val="0"/>
              </a:spcBef>
              <a:spcAft>
                <a:spcPts val="867"/>
              </a:spcAft>
              <a:buClr>
                <a:srgbClr val="008FC1"/>
              </a:buClr>
              <a:buSzTx/>
              <a:buFont typeface="Arial" panose="020B0604020202020204" pitchFamily="34" charset="0"/>
              <a:buChar char="-"/>
              <a:tabLst/>
              <a:defRPr lang="fr-FR" sz="900" kern="1200" dirty="0">
                <a:solidFill>
                  <a:schemeClr val="tx1"/>
                </a:solidFill>
                <a:latin typeface="+mn-lt"/>
                <a:ea typeface="+mn-ea"/>
                <a:cs typeface="+mn-cs"/>
              </a:defRPr>
            </a:lvl3pPr>
            <a:lvl4pPr marL="1663949" marR="0" indent="-176400" algn="just" defTabSz="1073117" rtl="0" eaLnBrk="1" fontAlgn="auto" latinLnBrk="0" hangingPunct="1">
              <a:lnSpc>
                <a:spcPts val="1200"/>
              </a:lnSpc>
              <a:spcBef>
                <a:spcPts val="0"/>
              </a:spcBef>
              <a:spcAft>
                <a:spcPts val="867"/>
              </a:spcAft>
              <a:buClr>
                <a:srgbClr val="008FC1"/>
              </a:buClr>
              <a:buSzTx/>
              <a:buFont typeface="Courier New" panose="02070309020205020404" pitchFamily="49" charset="0"/>
              <a:buChar char="o"/>
              <a:tabLst/>
              <a:defRPr lang="fr-FR" sz="900" kern="1200" dirty="0">
                <a:solidFill>
                  <a:schemeClr val="tx1"/>
                </a:solidFill>
                <a:latin typeface="+mn-lt"/>
                <a:ea typeface="+mn-ea"/>
                <a:cs typeface="+mn-cs"/>
              </a:defRPr>
            </a:lvl4pPr>
            <a:lvl5pPr marL="0" marR="0" indent="-176400" algn="just" defTabSz="1073117" rtl="0" eaLnBrk="1" fontAlgn="auto" latinLnBrk="0" hangingPunct="1">
              <a:lnSpc>
                <a:spcPts val="1200"/>
              </a:lnSpc>
              <a:spcBef>
                <a:spcPts val="0"/>
              </a:spcBef>
              <a:spcAft>
                <a:spcPts val="867"/>
              </a:spcAft>
              <a:buClrTx/>
              <a:buSzTx/>
              <a:buFontTx/>
              <a:buNone/>
              <a:tabLst/>
              <a:defRPr lang="fr-FR" sz="1000" kern="1200" dirty="0">
                <a:solidFill>
                  <a:schemeClr val="tx1"/>
                </a:solidFill>
                <a:latin typeface="+mn-lt"/>
                <a:ea typeface="+mn-ea"/>
                <a:cs typeface="+mn-cs"/>
              </a:defRPr>
            </a:lvl5pPr>
          </a:lstStyle>
          <a:p>
            <a:pPr lvl="0"/>
            <a:r>
              <a:rPr lang="fr-FR"/>
              <a:t>Modifier les styles du texte du masque</a:t>
            </a:r>
          </a:p>
          <a:p>
            <a:pPr lvl="1"/>
            <a:r>
              <a:rPr lang="fr-FR"/>
              <a:t>Deuxième niveau</a:t>
            </a:r>
          </a:p>
          <a:p>
            <a:pPr marL="883973" marR="0" lvl="2" indent="-176400" algn="l" defTabSz="1073117" rtl="0" eaLnBrk="1" fontAlgn="auto" latinLnBrk="0" hangingPunct="1">
              <a:lnSpc>
                <a:spcPts val="1200"/>
              </a:lnSpc>
              <a:spcBef>
                <a:spcPts val="0"/>
              </a:spcBef>
              <a:spcAft>
                <a:spcPts val="867"/>
              </a:spcAft>
              <a:buClr>
                <a:srgbClr val="008FC1"/>
              </a:buClr>
              <a:buSzTx/>
              <a:buFont typeface="Arial" panose="020B0604020202020204" pitchFamily="34" charset="0"/>
              <a:buChar char="-"/>
              <a:tabLst/>
              <a:defRPr/>
            </a:pPr>
            <a:r>
              <a:rPr kumimoji="0" lang="fr-FR" sz="1000" b="0" i="0" u="none" strike="noStrike" kern="1200" cap="none" spc="0" normalizeH="0" baseline="0" noProof="0">
                <a:ln>
                  <a:noFill/>
                </a:ln>
                <a:solidFill>
                  <a:prstClr val="black"/>
                </a:solidFill>
                <a:effectLst/>
                <a:uLnTx/>
                <a:uFillTx/>
                <a:latin typeface="+mn-lt"/>
                <a:ea typeface="+mn-ea"/>
                <a:cs typeface="+mn-cs"/>
              </a:rPr>
              <a:t>Troisième niveau</a:t>
            </a:r>
          </a:p>
          <a:p>
            <a:pPr marL="1663949" marR="0" lvl="3" indent="-176400" algn="l" defTabSz="1073117" rtl="0" eaLnBrk="1" fontAlgn="auto" latinLnBrk="0" hangingPunct="1">
              <a:lnSpc>
                <a:spcPts val="1200"/>
              </a:lnSpc>
              <a:spcBef>
                <a:spcPts val="0"/>
              </a:spcBef>
              <a:spcAft>
                <a:spcPts val="867"/>
              </a:spcAft>
              <a:buClr>
                <a:srgbClr val="008FC1"/>
              </a:buClr>
              <a:buSzTx/>
              <a:buFont typeface="Courier New" panose="02070309020205020404" pitchFamily="49" charset="0"/>
              <a:buChar char="o"/>
              <a:tabLst/>
              <a:defRPr/>
            </a:pPr>
            <a:r>
              <a:rPr kumimoji="0" lang="fr-FR" sz="1000" b="0" i="0" u="none" strike="noStrike" kern="1200" cap="none" spc="0" normalizeH="0" baseline="0" noProof="0">
                <a:ln>
                  <a:noFill/>
                </a:ln>
                <a:solidFill>
                  <a:prstClr val="black"/>
                </a:solidFill>
                <a:effectLst/>
                <a:uLnTx/>
                <a:uFillTx/>
                <a:latin typeface="+mn-lt"/>
                <a:ea typeface="+mn-ea"/>
                <a:cs typeface="+mn-cs"/>
              </a:rPr>
              <a:t>Quatrième niveau</a:t>
            </a:r>
          </a:p>
          <a:p>
            <a:pPr marL="0" marR="0" lvl="4" indent="-176400" algn="l" defTabSz="1073117" rtl="0" eaLnBrk="1" fontAlgn="auto" latinLnBrk="0" hangingPunct="1">
              <a:lnSpc>
                <a:spcPts val="1200"/>
              </a:lnSpc>
              <a:spcBef>
                <a:spcPts val="0"/>
              </a:spcBef>
              <a:spcAft>
                <a:spcPts val="867"/>
              </a:spcAft>
              <a:buClrTx/>
              <a:buSzTx/>
              <a:buFontTx/>
              <a:buNone/>
              <a:tabLst/>
              <a:defRPr/>
            </a:pPr>
            <a:r>
              <a:rPr kumimoji="0" lang="fr-FR" sz="1050" b="1" i="0" u="none" strike="noStrike" kern="1200" cap="none" spc="0" normalizeH="0" baseline="0" noProof="0">
                <a:ln>
                  <a:noFill/>
                </a:ln>
                <a:solidFill>
                  <a:srgbClr val="008FC1"/>
                </a:solidFill>
                <a:effectLst/>
                <a:uLnTx/>
                <a:uFillTx/>
                <a:latin typeface="+mn-lt"/>
                <a:ea typeface="+mn-ea"/>
                <a:cs typeface="+mn-cs"/>
              </a:rPr>
              <a:t>Cinquième niveau</a:t>
            </a:r>
          </a:p>
        </p:txBody>
      </p:sp>
      <p:sp>
        <p:nvSpPr>
          <p:cNvPr id="50" name="Espace réservé du numéro de diapositive 3">
            <a:extLst>
              <a:ext uri="{FF2B5EF4-FFF2-40B4-BE49-F238E27FC236}">
                <a16:creationId xmlns:a16="http://schemas.microsoft.com/office/drawing/2014/main" id="{2FDC8BF7-6A61-44C7-B32F-1513BFA263E2}"/>
              </a:ext>
            </a:extLst>
          </p:cNvPr>
          <p:cNvSpPr txBox="1">
            <a:spLocks/>
          </p:cNvSpPr>
          <p:nvPr userDrawn="1"/>
        </p:nvSpPr>
        <p:spPr>
          <a:xfrm>
            <a:off x="5382763" y="9675145"/>
            <a:ext cx="925838" cy="193260"/>
          </a:xfrm>
          <a:prstGeom prst="rect">
            <a:avLst/>
          </a:prstGeom>
        </p:spPr>
        <p:txBody>
          <a:bodyPr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800" dirty="0">
                <a:solidFill>
                  <a:schemeClr val="bg1"/>
                </a:solidFill>
              </a:rPr>
              <a:t>www.societex.fr</a:t>
            </a:r>
          </a:p>
        </p:txBody>
      </p:sp>
      <p:sp>
        <p:nvSpPr>
          <p:cNvPr id="22" name="Espace réservé pour une image  20">
            <a:extLst>
              <a:ext uri="{FF2B5EF4-FFF2-40B4-BE49-F238E27FC236}">
                <a16:creationId xmlns:a16="http://schemas.microsoft.com/office/drawing/2014/main" id="{90BD2AA1-DD27-49EC-8BCF-2F792ADB73B9}"/>
              </a:ext>
            </a:extLst>
          </p:cNvPr>
          <p:cNvSpPr>
            <a:spLocks noGrp="1"/>
          </p:cNvSpPr>
          <p:nvPr>
            <p:ph type="pic" sz="quarter" idx="35"/>
          </p:nvPr>
        </p:nvSpPr>
        <p:spPr>
          <a:xfrm>
            <a:off x="333375" y="5675193"/>
            <a:ext cx="1129827" cy="1624907"/>
          </a:xfrm>
        </p:spPr>
        <p:txBody>
          <a:bodyPr/>
          <a:lstStyle/>
          <a:p>
            <a:endParaRPr lang="en-US"/>
          </a:p>
        </p:txBody>
      </p:sp>
      <p:sp>
        <p:nvSpPr>
          <p:cNvPr id="28" name="Espace réservé pour une image  20">
            <a:extLst>
              <a:ext uri="{FF2B5EF4-FFF2-40B4-BE49-F238E27FC236}">
                <a16:creationId xmlns:a16="http://schemas.microsoft.com/office/drawing/2014/main" id="{6328EFFC-2A23-4F95-9E02-4D07A29AAA10}"/>
              </a:ext>
            </a:extLst>
          </p:cNvPr>
          <p:cNvSpPr>
            <a:spLocks noGrp="1"/>
          </p:cNvSpPr>
          <p:nvPr>
            <p:ph type="pic" sz="quarter" idx="36"/>
          </p:nvPr>
        </p:nvSpPr>
        <p:spPr>
          <a:xfrm>
            <a:off x="1596428" y="5675193"/>
            <a:ext cx="1129827" cy="1624907"/>
          </a:xfrm>
        </p:spPr>
        <p:txBody>
          <a:bodyPr/>
          <a:lstStyle/>
          <a:p>
            <a:endParaRPr lang="en-US"/>
          </a:p>
        </p:txBody>
      </p:sp>
      <p:sp>
        <p:nvSpPr>
          <p:cNvPr id="29" name="Espace réservé pour une image  20">
            <a:extLst>
              <a:ext uri="{FF2B5EF4-FFF2-40B4-BE49-F238E27FC236}">
                <a16:creationId xmlns:a16="http://schemas.microsoft.com/office/drawing/2014/main" id="{BD229037-B227-437E-B3AD-E362ED5AABA7}"/>
              </a:ext>
            </a:extLst>
          </p:cNvPr>
          <p:cNvSpPr>
            <a:spLocks noGrp="1"/>
          </p:cNvSpPr>
          <p:nvPr>
            <p:ph type="pic" sz="quarter" idx="37"/>
          </p:nvPr>
        </p:nvSpPr>
        <p:spPr>
          <a:xfrm>
            <a:off x="2859481" y="5675193"/>
            <a:ext cx="1129827" cy="1624907"/>
          </a:xfrm>
        </p:spPr>
        <p:txBody>
          <a:bodyPr/>
          <a:lstStyle/>
          <a:p>
            <a:endParaRPr lang="en-US"/>
          </a:p>
        </p:txBody>
      </p:sp>
      <p:sp>
        <p:nvSpPr>
          <p:cNvPr id="30" name="Espace réservé pour une image  20">
            <a:extLst>
              <a:ext uri="{FF2B5EF4-FFF2-40B4-BE49-F238E27FC236}">
                <a16:creationId xmlns:a16="http://schemas.microsoft.com/office/drawing/2014/main" id="{E12C2C42-9F11-48D6-BC6E-7DE06DEAC967}"/>
              </a:ext>
            </a:extLst>
          </p:cNvPr>
          <p:cNvSpPr>
            <a:spLocks noGrp="1"/>
          </p:cNvSpPr>
          <p:nvPr>
            <p:ph type="pic" sz="quarter" idx="38"/>
          </p:nvPr>
        </p:nvSpPr>
        <p:spPr>
          <a:xfrm>
            <a:off x="4122534" y="5675193"/>
            <a:ext cx="1129827" cy="1624907"/>
          </a:xfrm>
        </p:spPr>
        <p:txBody>
          <a:bodyPr/>
          <a:lstStyle/>
          <a:p>
            <a:endParaRPr lang="en-US"/>
          </a:p>
        </p:txBody>
      </p:sp>
      <p:sp>
        <p:nvSpPr>
          <p:cNvPr id="31" name="Espace réservé pour une image  20">
            <a:extLst>
              <a:ext uri="{FF2B5EF4-FFF2-40B4-BE49-F238E27FC236}">
                <a16:creationId xmlns:a16="http://schemas.microsoft.com/office/drawing/2014/main" id="{4066C43D-432C-47BE-81D8-883E32B1711A}"/>
              </a:ext>
            </a:extLst>
          </p:cNvPr>
          <p:cNvSpPr>
            <a:spLocks noGrp="1"/>
          </p:cNvSpPr>
          <p:nvPr>
            <p:ph type="pic" sz="quarter" idx="39"/>
          </p:nvPr>
        </p:nvSpPr>
        <p:spPr>
          <a:xfrm>
            <a:off x="5385585" y="5675193"/>
            <a:ext cx="1129827" cy="1624907"/>
          </a:xfrm>
        </p:spPr>
        <p:txBody>
          <a:bodyPr/>
          <a:lstStyle/>
          <a:p>
            <a:endParaRPr lang="en-US"/>
          </a:p>
        </p:txBody>
      </p:sp>
      <p:pic>
        <p:nvPicPr>
          <p:cNvPr id="33" name="Image 31">
            <a:extLst>
              <a:ext uri="{FF2B5EF4-FFF2-40B4-BE49-F238E27FC236}">
                <a16:creationId xmlns:a16="http://schemas.microsoft.com/office/drawing/2014/main" id="{C6B7EAF7-079F-4991-B0A0-96A0858BA05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4725145" y="308948"/>
            <a:ext cx="1570830" cy="48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Espace réservé du texte 2">
            <a:extLst>
              <a:ext uri="{FF2B5EF4-FFF2-40B4-BE49-F238E27FC236}">
                <a16:creationId xmlns:a16="http://schemas.microsoft.com/office/drawing/2014/main" id="{6DE312E6-7724-43BB-8126-C0B7358F0F26}"/>
              </a:ext>
            </a:extLst>
          </p:cNvPr>
          <p:cNvSpPr>
            <a:spLocks noGrp="1"/>
          </p:cNvSpPr>
          <p:nvPr>
            <p:ph type="body" sz="quarter" idx="30" hasCustomPrompt="1"/>
          </p:nvPr>
        </p:nvSpPr>
        <p:spPr>
          <a:xfrm>
            <a:off x="647773" y="128464"/>
            <a:ext cx="2160587" cy="252000"/>
          </a:xfrm>
        </p:spPr>
        <p:txBody>
          <a:bodyPr/>
          <a:lstStyle>
            <a:lvl1pPr>
              <a:defRPr sz="1200">
                <a:solidFill>
                  <a:schemeClr val="accent5"/>
                </a:solidFill>
                <a:latin typeface="Calibri" panose="020F0502020204030204" pitchFamily="34" charset="0"/>
                <a:cs typeface="Calibri" panose="020F0502020204030204" pitchFamily="34" charset="0"/>
              </a:defRPr>
            </a:lvl1pPr>
          </a:lstStyle>
          <a:p>
            <a:pPr lvl="0"/>
            <a:r>
              <a:rPr lang="fr-FR"/>
              <a:t>Indiquer le secteur</a:t>
            </a:r>
            <a:endParaRPr lang="en-US"/>
          </a:p>
        </p:txBody>
      </p:sp>
      <p:sp>
        <p:nvSpPr>
          <p:cNvPr id="36" name="ZoneTexte 35">
            <a:extLst>
              <a:ext uri="{FF2B5EF4-FFF2-40B4-BE49-F238E27FC236}">
                <a16:creationId xmlns:a16="http://schemas.microsoft.com/office/drawing/2014/main" id="{2C843E9B-3B96-4F65-A6C8-F16DE4014DDF}"/>
              </a:ext>
            </a:extLst>
          </p:cNvPr>
          <p:cNvSpPr txBox="1"/>
          <p:nvPr userDrawn="1"/>
        </p:nvSpPr>
        <p:spPr>
          <a:xfrm>
            <a:off x="335787" y="481482"/>
            <a:ext cx="2520280" cy="369332"/>
          </a:xfrm>
          <a:prstGeom prst="rect">
            <a:avLst/>
          </a:prstGeom>
          <a:noFill/>
        </p:spPr>
        <p:txBody>
          <a:bodyPr vert="horz" wrap="square" lIns="0" rIns="0" rtlCol="0">
            <a:spAutoFit/>
          </a:bodyPr>
          <a:lstStyle/>
          <a:p>
            <a:pPr algn="l" defTabSz="742950">
              <a:spcAft>
                <a:spcPts val="600"/>
              </a:spcAft>
              <a:buClr>
                <a:srgbClr val="008FC1"/>
              </a:buClr>
            </a:pPr>
            <a:r>
              <a:rPr lang="en-US" sz="1800" dirty="0">
                <a:solidFill>
                  <a:schemeClr val="accent5"/>
                </a:solidFill>
                <a:latin typeface="Calibri" panose="020F0502020204030204" pitchFamily="34" charset="0"/>
                <a:cs typeface="Calibri" panose="020F0502020204030204" pitchFamily="34" charset="0"/>
              </a:rPr>
              <a:t>Press Release</a:t>
            </a:r>
          </a:p>
        </p:txBody>
      </p:sp>
      <p:pic>
        <p:nvPicPr>
          <p:cNvPr id="37" name="Picture 3" descr="Icon&#10;&#10;Description automatically generated">
            <a:extLst>
              <a:ext uri="{FF2B5EF4-FFF2-40B4-BE49-F238E27FC236}">
                <a16:creationId xmlns:a16="http://schemas.microsoft.com/office/drawing/2014/main" id="{D9F1AC10-53EF-4466-B7DC-B935F05EAF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2656" y="146453"/>
            <a:ext cx="216023" cy="216023"/>
          </a:xfrm>
          <a:prstGeom prst="rect">
            <a:avLst/>
          </a:prstGeom>
        </p:spPr>
      </p:pic>
    </p:spTree>
    <p:extLst>
      <p:ext uri="{BB962C8B-B14F-4D97-AF65-F5344CB8AC3E}">
        <p14:creationId xmlns:p14="http://schemas.microsoft.com/office/powerpoint/2010/main" val="3132771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8A1FCE1-E0B6-4B7E-BA5D-011C3106F7F0}"/>
              </a:ext>
            </a:extLst>
          </p:cNvPr>
          <p:cNvSpPr/>
          <p:nvPr userDrawn="1"/>
        </p:nvSpPr>
        <p:spPr>
          <a:xfrm>
            <a:off x="0" y="0"/>
            <a:ext cx="6858000" cy="990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sp>
        <p:nvSpPr>
          <p:cNvPr id="14" name="ZoneTexte 13">
            <a:hlinkClick r:id="" action="ppaction://noaction"/>
            <a:extLst>
              <a:ext uri="{FF2B5EF4-FFF2-40B4-BE49-F238E27FC236}">
                <a16:creationId xmlns:a16="http://schemas.microsoft.com/office/drawing/2014/main" id="{82B03D9F-D737-4DF6-A4D9-5A57432B3BCB}"/>
              </a:ext>
            </a:extLst>
          </p:cNvPr>
          <p:cNvSpPr txBox="1"/>
          <p:nvPr userDrawn="1">
            <p:custDataLst>
              <p:tags r:id="rId1"/>
            </p:custDataLst>
          </p:nvPr>
        </p:nvSpPr>
        <p:spPr>
          <a:xfrm>
            <a:off x="247155" y="2232676"/>
            <a:ext cx="201510" cy="264160"/>
          </a:xfrm>
          <a:prstGeom prst="rect">
            <a:avLst/>
          </a:prstGeom>
          <a:noFill/>
        </p:spPr>
        <p:txBody>
          <a:bodyPr vert="horz" wrap="none" lIns="0" tIns="26000" rIns="0" rtlCol="0" anchor="t" anchorCtr="0">
            <a:noAutofit/>
          </a:bodyPr>
          <a:lstStyle/>
          <a:p>
            <a:r>
              <a:rPr lang="en-GB" sz="1733" i="0">
                <a:cs typeface="Arial" panose="020B0604020202020204" pitchFamily="34" charset="0"/>
              </a:rPr>
              <a:t>1.1. </a:t>
            </a:r>
          </a:p>
        </p:txBody>
      </p:sp>
      <p:sp>
        <p:nvSpPr>
          <p:cNvPr id="15" name="ZoneTexte 14">
            <a:hlinkClick r:id="" action="ppaction://noaction"/>
            <a:extLst>
              <a:ext uri="{FF2B5EF4-FFF2-40B4-BE49-F238E27FC236}">
                <a16:creationId xmlns:a16="http://schemas.microsoft.com/office/drawing/2014/main" id="{0468908F-B510-4D2D-A79D-DEC06D839BF9}"/>
              </a:ext>
            </a:extLst>
          </p:cNvPr>
          <p:cNvSpPr txBox="1"/>
          <p:nvPr userDrawn="1">
            <p:custDataLst>
              <p:tags r:id="rId2"/>
            </p:custDataLst>
          </p:nvPr>
        </p:nvSpPr>
        <p:spPr>
          <a:xfrm>
            <a:off x="448665" y="2232676"/>
            <a:ext cx="5466360" cy="264160"/>
          </a:xfrm>
          <a:prstGeom prst="rect">
            <a:avLst/>
          </a:prstGeom>
          <a:noFill/>
        </p:spPr>
        <p:txBody>
          <a:bodyPr vert="horz" wrap="square" lIns="0" tIns="26000" rIns="0" rtlCol="0" anchor="t" anchorCtr="0">
            <a:noAutofit/>
          </a:bodyPr>
          <a:lstStyle/>
          <a:p>
            <a:r>
              <a:rPr lang="en-GB" sz="1733" i="0" cap="none" baseline="0">
                <a:cs typeface="Arial" panose="020B0604020202020204" pitchFamily="34" charset="0"/>
              </a:rPr>
              <a:t>trgdyh</a:t>
            </a:r>
          </a:p>
        </p:txBody>
      </p:sp>
      <p:sp>
        <p:nvSpPr>
          <p:cNvPr id="16" name="ZoneTexte 15">
            <a:hlinkClick r:id="" action="ppaction://noaction"/>
            <a:extLst>
              <a:ext uri="{FF2B5EF4-FFF2-40B4-BE49-F238E27FC236}">
                <a16:creationId xmlns:a16="http://schemas.microsoft.com/office/drawing/2014/main" id="{69C61BE5-52FE-4FE9-93AE-E6D297AAC719}"/>
              </a:ext>
            </a:extLst>
          </p:cNvPr>
          <p:cNvSpPr txBox="1"/>
          <p:nvPr userDrawn="1">
            <p:custDataLst>
              <p:tags r:id="rId3"/>
            </p:custDataLst>
          </p:nvPr>
        </p:nvSpPr>
        <p:spPr>
          <a:xfrm>
            <a:off x="6441332" y="2232676"/>
            <a:ext cx="155271" cy="264160"/>
          </a:xfrm>
          <a:prstGeom prst="rect">
            <a:avLst/>
          </a:prstGeom>
          <a:noFill/>
        </p:spPr>
        <p:txBody>
          <a:bodyPr vert="horz" wrap="none" lIns="0" tIns="26000" rIns="0" bIns="0" rtlCol="0" anchor="t" anchorCtr="0">
            <a:noAutofit/>
          </a:bodyPr>
          <a:lstStyle/>
          <a:p>
            <a:pPr algn="r"/>
            <a:r>
              <a:rPr lang="en-GB" sz="1733" i="0">
                <a:cs typeface="Arial" panose="020B0604020202020204" pitchFamily="34" charset="0"/>
              </a:rPr>
              <a:t>4</a:t>
            </a:r>
          </a:p>
        </p:txBody>
      </p:sp>
      <p:sp>
        <p:nvSpPr>
          <p:cNvPr id="17" name="ZoneTexte 16">
            <a:hlinkClick r:id="" action="ppaction://noaction"/>
            <a:extLst>
              <a:ext uri="{FF2B5EF4-FFF2-40B4-BE49-F238E27FC236}">
                <a16:creationId xmlns:a16="http://schemas.microsoft.com/office/drawing/2014/main" id="{48EC16A7-14A2-453C-8FB7-E1BBFF39243C}"/>
              </a:ext>
            </a:extLst>
          </p:cNvPr>
          <p:cNvSpPr txBox="1"/>
          <p:nvPr userDrawn="1">
            <p:custDataLst>
              <p:tags r:id="rId4"/>
            </p:custDataLst>
          </p:nvPr>
        </p:nvSpPr>
        <p:spPr>
          <a:xfrm>
            <a:off x="448665" y="2696649"/>
            <a:ext cx="5466360" cy="264160"/>
          </a:xfrm>
          <a:prstGeom prst="rect">
            <a:avLst/>
          </a:prstGeom>
          <a:noFill/>
        </p:spPr>
        <p:txBody>
          <a:bodyPr vert="horz" wrap="square" lIns="0" tIns="0" rtlCol="0" anchor="t" anchorCtr="0">
            <a:noAutofit/>
          </a:bodyPr>
          <a:lstStyle/>
          <a:p>
            <a:r>
              <a:rPr lang="en-GB" sz="1733" i="0">
                <a:cs typeface="Arial" panose="020B0604020202020204" pitchFamily="34" charset="0"/>
              </a:rPr>
              <a:t>sqfes</a:t>
            </a:r>
          </a:p>
        </p:txBody>
      </p:sp>
      <p:sp>
        <p:nvSpPr>
          <p:cNvPr id="18" name="ZoneTexte 17">
            <a:hlinkClick r:id="" action="ppaction://noaction"/>
            <a:extLst>
              <a:ext uri="{FF2B5EF4-FFF2-40B4-BE49-F238E27FC236}">
                <a16:creationId xmlns:a16="http://schemas.microsoft.com/office/drawing/2014/main" id="{B8C9F9DB-5A95-48EA-B6A9-1E2AC8A55E6B}"/>
              </a:ext>
            </a:extLst>
          </p:cNvPr>
          <p:cNvSpPr txBox="1"/>
          <p:nvPr userDrawn="1">
            <p:custDataLst>
              <p:tags r:id="rId5"/>
            </p:custDataLst>
          </p:nvPr>
        </p:nvSpPr>
        <p:spPr>
          <a:xfrm>
            <a:off x="6441332" y="2696649"/>
            <a:ext cx="155271" cy="264160"/>
          </a:xfrm>
          <a:prstGeom prst="rect">
            <a:avLst/>
          </a:prstGeom>
          <a:noFill/>
        </p:spPr>
        <p:txBody>
          <a:bodyPr vert="horz" wrap="none" lIns="0" tIns="0" rIns="0" bIns="0" rtlCol="0" anchor="t" anchorCtr="0">
            <a:noAutofit/>
          </a:bodyPr>
          <a:lstStyle/>
          <a:p>
            <a:pPr algn="r"/>
            <a:r>
              <a:rPr lang="en-GB" sz="1733" i="0">
                <a:cs typeface="Arial" panose="020B0604020202020204" pitchFamily="34" charset="0"/>
              </a:rPr>
              <a:t>7</a:t>
            </a:r>
          </a:p>
        </p:txBody>
      </p:sp>
      <p:sp>
        <p:nvSpPr>
          <p:cNvPr id="19" name="ZoneTexte 18">
            <a:extLst>
              <a:ext uri="{FF2B5EF4-FFF2-40B4-BE49-F238E27FC236}">
                <a16:creationId xmlns:a16="http://schemas.microsoft.com/office/drawing/2014/main" id="{32AEF0BA-6D43-4F4D-9DFA-F60A5A1EF097}"/>
              </a:ext>
            </a:extLst>
          </p:cNvPr>
          <p:cNvSpPr txBox="1"/>
          <p:nvPr userDrawn="1">
            <p:custDataLst>
              <p:tags r:id="rId6"/>
            </p:custDataLst>
          </p:nvPr>
        </p:nvSpPr>
        <p:spPr>
          <a:xfrm>
            <a:off x="3429000" y="3616784"/>
            <a:ext cx="3190509" cy="5287169"/>
          </a:xfrm>
          <a:prstGeom prst="rect">
            <a:avLst/>
          </a:prstGeom>
          <a:noFill/>
        </p:spPr>
        <p:txBody>
          <a:bodyPr wrap="square" rtlCol="0">
            <a:noAutofit/>
          </a:bodyPr>
          <a:lstStyle/>
          <a:p>
            <a:endParaRPr lang="fr-FR" sz="2600"/>
          </a:p>
        </p:txBody>
      </p:sp>
      <p:sp>
        <p:nvSpPr>
          <p:cNvPr id="20" name="ZoneTexte 19">
            <a:extLst>
              <a:ext uri="{FF2B5EF4-FFF2-40B4-BE49-F238E27FC236}">
                <a16:creationId xmlns:a16="http://schemas.microsoft.com/office/drawing/2014/main" id="{B96BA49E-0497-4114-9C1F-7D60D9B68912}"/>
              </a:ext>
            </a:extLst>
          </p:cNvPr>
          <p:cNvSpPr txBox="1"/>
          <p:nvPr userDrawn="1">
            <p:custDataLst>
              <p:tags r:id="rId7"/>
            </p:custDataLst>
          </p:nvPr>
        </p:nvSpPr>
        <p:spPr>
          <a:xfrm>
            <a:off x="3429001" y="3616784"/>
            <a:ext cx="199406" cy="359009"/>
          </a:xfrm>
          <a:prstGeom prst="rect">
            <a:avLst/>
          </a:prstGeom>
          <a:noFill/>
        </p:spPr>
        <p:txBody>
          <a:bodyPr wrap="square" rtlCol="0">
            <a:spAutoFit/>
          </a:bodyPr>
          <a:lstStyle/>
          <a:p>
            <a:pPr marL="0" lvl="1" defTabSz="1073117">
              <a:spcAft>
                <a:spcPts val="867"/>
              </a:spcAft>
              <a:buClr>
                <a:srgbClr val="008FC1"/>
              </a:buClr>
            </a:pPr>
            <a:r>
              <a:rPr lang="fr-FR" sz="1733" b="1">
                <a:solidFill>
                  <a:schemeClr val="tx2"/>
                </a:solidFill>
              </a:rPr>
              <a:t>A</a:t>
            </a:r>
          </a:p>
        </p:txBody>
      </p:sp>
      <p:sp>
        <p:nvSpPr>
          <p:cNvPr id="21" name="ZoneTexte 20">
            <a:extLst>
              <a:ext uri="{FF2B5EF4-FFF2-40B4-BE49-F238E27FC236}">
                <a16:creationId xmlns:a16="http://schemas.microsoft.com/office/drawing/2014/main" id="{81B28979-957C-453C-A63B-677583B71E55}"/>
              </a:ext>
            </a:extLst>
          </p:cNvPr>
          <p:cNvSpPr txBox="1"/>
          <p:nvPr userDrawn="1">
            <p:custDataLst>
              <p:tags r:id="rId8"/>
            </p:custDataLst>
          </p:nvPr>
        </p:nvSpPr>
        <p:spPr>
          <a:xfrm>
            <a:off x="6320398" y="3616785"/>
            <a:ext cx="348963" cy="400110"/>
          </a:xfrm>
          <a:prstGeom prst="rect">
            <a:avLst/>
          </a:prstGeom>
          <a:noFill/>
        </p:spPr>
        <p:txBody>
          <a:bodyPr wrap="square" rtlCol="0">
            <a:noAutofit/>
          </a:bodyPr>
          <a:lstStyle/>
          <a:p>
            <a:pPr algn="r" defTabSz="1073117">
              <a:spcAft>
                <a:spcPts val="867"/>
              </a:spcAft>
              <a:buClr>
                <a:srgbClr val="008FC1"/>
              </a:buClr>
            </a:pPr>
            <a:r>
              <a:rPr lang="fr-FR" sz="1733" b="1">
                <a:solidFill>
                  <a:schemeClr val="tx2"/>
                </a:solidFill>
              </a:rPr>
              <a:t>p12</a:t>
            </a:r>
            <a:endParaRPr lang="fr-FR" sz="1444" b="1">
              <a:solidFill>
                <a:schemeClr val="tx2"/>
              </a:solidFill>
            </a:endParaRPr>
          </a:p>
        </p:txBody>
      </p:sp>
      <p:sp>
        <p:nvSpPr>
          <p:cNvPr id="22" name="ZoneTexte 21">
            <a:extLst>
              <a:ext uri="{FF2B5EF4-FFF2-40B4-BE49-F238E27FC236}">
                <a16:creationId xmlns:a16="http://schemas.microsoft.com/office/drawing/2014/main" id="{05C7D865-5F88-4FF6-9637-7E3188035524}"/>
              </a:ext>
            </a:extLst>
          </p:cNvPr>
          <p:cNvSpPr txBox="1"/>
          <p:nvPr userDrawn="1">
            <p:custDataLst>
              <p:tags r:id="rId9"/>
            </p:custDataLst>
          </p:nvPr>
        </p:nvSpPr>
        <p:spPr>
          <a:xfrm>
            <a:off x="3628407" y="3616787"/>
            <a:ext cx="2691990" cy="359009"/>
          </a:xfrm>
          <a:prstGeom prst="rect">
            <a:avLst/>
          </a:prstGeom>
          <a:noFill/>
        </p:spPr>
        <p:txBody>
          <a:bodyPr wrap="square" rtlCol="0">
            <a:spAutoFit/>
          </a:bodyPr>
          <a:lstStyle/>
          <a:p>
            <a:pPr marL="0" lvl="1" defTabSz="1073117">
              <a:spcAft>
                <a:spcPts val="867"/>
              </a:spcAft>
              <a:buClr>
                <a:srgbClr val="008FC1"/>
              </a:buClr>
            </a:pPr>
            <a:r>
              <a:rPr lang="fr-FR" sz="1733" b="1">
                <a:solidFill>
                  <a:schemeClr val="tx2"/>
                </a:solidFill>
              </a:rPr>
              <a:t>Ekdoze</a:t>
            </a:r>
          </a:p>
        </p:txBody>
      </p:sp>
      <p:sp>
        <p:nvSpPr>
          <p:cNvPr id="23" name="Rectangle 22">
            <a:extLst>
              <a:ext uri="{FF2B5EF4-FFF2-40B4-BE49-F238E27FC236}">
                <a16:creationId xmlns:a16="http://schemas.microsoft.com/office/drawing/2014/main" id="{CB4CE45A-E3A1-4657-878B-A7AC50DDB8A1}"/>
              </a:ext>
            </a:extLst>
          </p:cNvPr>
          <p:cNvSpPr/>
          <p:nvPr userDrawn="1"/>
        </p:nvSpPr>
        <p:spPr>
          <a:xfrm>
            <a:off x="0" y="0"/>
            <a:ext cx="6858000" cy="990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600"/>
          </a:p>
        </p:txBody>
      </p:sp>
    </p:spTree>
    <p:extLst>
      <p:ext uri="{BB962C8B-B14F-4D97-AF65-F5344CB8AC3E}">
        <p14:creationId xmlns:p14="http://schemas.microsoft.com/office/powerpoint/2010/main" val="1237936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0BD3ED9-AD6D-488A-8B3F-7556DAB00967}"/>
              </a:ext>
            </a:extLst>
          </p:cNvPr>
          <p:cNvSpPr/>
          <p:nvPr userDrawn="1"/>
        </p:nvSpPr>
        <p:spPr>
          <a:xfrm>
            <a:off x="0" y="0"/>
            <a:ext cx="6858000" cy="990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sp>
        <p:nvSpPr>
          <p:cNvPr id="15" name="Rectangle 14">
            <a:extLst>
              <a:ext uri="{FF2B5EF4-FFF2-40B4-BE49-F238E27FC236}">
                <a16:creationId xmlns:a16="http://schemas.microsoft.com/office/drawing/2014/main" id="{8009C7ED-DBA6-48AD-9D92-BF3B1AC5C8F8}"/>
              </a:ext>
            </a:extLst>
          </p:cNvPr>
          <p:cNvSpPr/>
          <p:nvPr userDrawn="1"/>
        </p:nvSpPr>
        <p:spPr>
          <a:xfrm>
            <a:off x="101427" y="3931638"/>
            <a:ext cx="6650328" cy="1435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950"/>
          </a:p>
        </p:txBody>
      </p:sp>
      <p:sp>
        <p:nvSpPr>
          <p:cNvPr id="16" name="ZoneTexte 15">
            <a:hlinkClick r:id="" action="ppaction://noaction"/>
            <a:extLst>
              <a:ext uri="{FF2B5EF4-FFF2-40B4-BE49-F238E27FC236}">
                <a16:creationId xmlns:a16="http://schemas.microsoft.com/office/drawing/2014/main" id="{011061BB-32E3-43A2-849D-E5D629A7604B}"/>
              </a:ext>
            </a:extLst>
          </p:cNvPr>
          <p:cNvSpPr txBox="1"/>
          <p:nvPr userDrawn="1">
            <p:custDataLst>
              <p:tags r:id="rId1"/>
            </p:custDataLst>
          </p:nvPr>
        </p:nvSpPr>
        <p:spPr>
          <a:xfrm>
            <a:off x="3429001" y="3616784"/>
            <a:ext cx="199406" cy="400110"/>
          </a:xfrm>
          <a:prstGeom prst="rect">
            <a:avLst/>
          </a:prstGeom>
          <a:solidFill>
            <a:schemeClr val="tx2"/>
          </a:solidFill>
          <a:ln>
            <a:noFill/>
          </a:ln>
        </p:spPr>
        <p:txBody>
          <a:bodyPr vert="horz" wrap="none" rtlCol="0">
            <a:noAutofit/>
          </a:bodyPr>
          <a:lstStyle/>
          <a:p>
            <a:pPr marL="0" algn="l" defTabSz="1073117">
              <a:spcAft>
                <a:spcPts val="867"/>
              </a:spcAft>
              <a:buClr>
                <a:srgbClr val="008FC1"/>
              </a:buClr>
            </a:pPr>
            <a:r>
              <a:rPr lang="fr-FR" sz="1733" b="1">
                <a:solidFill>
                  <a:schemeClr val="bg1"/>
                </a:solidFill>
              </a:rPr>
              <a:t>1</a:t>
            </a:r>
          </a:p>
        </p:txBody>
      </p:sp>
      <p:sp>
        <p:nvSpPr>
          <p:cNvPr id="17" name="ZoneTexte 16">
            <a:extLst>
              <a:ext uri="{FF2B5EF4-FFF2-40B4-BE49-F238E27FC236}">
                <a16:creationId xmlns:a16="http://schemas.microsoft.com/office/drawing/2014/main" id="{F455D9A3-B21C-41D5-8B69-69CEA1CD9763}"/>
              </a:ext>
            </a:extLst>
          </p:cNvPr>
          <p:cNvSpPr txBox="1"/>
          <p:nvPr userDrawn="1">
            <p:custDataLst>
              <p:tags r:id="rId2"/>
            </p:custDataLst>
          </p:nvPr>
        </p:nvSpPr>
        <p:spPr>
          <a:xfrm>
            <a:off x="3429000" y="3616784"/>
            <a:ext cx="3190509" cy="314573"/>
          </a:xfrm>
          <a:prstGeom prst="rect">
            <a:avLst/>
          </a:prstGeom>
          <a:noFill/>
        </p:spPr>
        <p:txBody>
          <a:bodyPr vert="horz" wrap="square" rtlCol="0">
            <a:spAutoFit/>
          </a:bodyPr>
          <a:lstStyle/>
          <a:p>
            <a:pPr algn="l" defTabSz="1073117">
              <a:spcAft>
                <a:spcPts val="867"/>
              </a:spcAft>
              <a:buClr>
                <a:srgbClr val="008FC1"/>
              </a:buClr>
            </a:pPr>
            <a:endParaRPr lang="fr-FR" sz="1444">
              <a:solidFill>
                <a:prstClr val="black"/>
              </a:solidFill>
            </a:endParaRPr>
          </a:p>
        </p:txBody>
      </p:sp>
      <p:sp>
        <p:nvSpPr>
          <p:cNvPr id="18" name="ZoneTexte 17">
            <a:hlinkClick r:id="" action="ppaction://noaction"/>
            <a:extLst>
              <a:ext uri="{FF2B5EF4-FFF2-40B4-BE49-F238E27FC236}">
                <a16:creationId xmlns:a16="http://schemas.microsoft.com/office/drawing/2014/main" id="{7C7E4FB7-7575-4785-A008-606C5EEF3053}"/>
              </a:ext>
            </a:extLst>
          </p:cNvPr>
          <p:cNvSpPr txBox="1">
            <a:spLocks/>
          </p:cNvSpPr>
          <p:nvPr userDrawn="1">
            <p:custDataLst>
              <p:tags r:id="rId3"/>
            </p:custDataLst>
          </p:nvPr>
        </p:nvSpPr>
        <p:spPr>
          <a:xfrm>
            <a:off x="3429001" y="4372546"/>
            <a:ext cx="0" cy="0"/>
          </a:xfrm>
          <a:prstGeom prst="rect">
            <a:avLst/>
          </a:prstGeom>
          <a:noFill/>
        </p:spPr>
        <p:txBody>
          <a:bodyPr vert="horz" wrap="none" rtlCol="0">
            <a:noAutofit/>
          </a:bodyPr>
          <a:lstStyle/>
          <a:p>
            <a:pPr algn="r" defTabSz="1073117">
              <a:spcAft>
                <a:spcPts val="867"/>
              </a:spcAft>
              <a:buClr>
                <a:srgbClr val="008FC1"/>
              </a:buClr>
            </a:pPr>
            <a:r>
              <a:rPr lang="fr-FR" sz="1156" b="1">
                <a:noFill/>
              </a:rPr>
              <a:t>4</a:t>
            </a:r>
          </a:p>
        </p:txBody>
      </p:sp>
      <p:sp>
        <p:nvSpPr>
          <p:cNvPr id="19" name="ZoneTexte 18">
            <a:hlinkClick r:id="" action="ppaction://noaction"/>
            <a:extLst>
              <a:ext uri="{FF2B5EF4-FFF2-40B4-BE49-F238E27FC236}">
                <a16:creationId xmlns:a16="http://schemas.microsoft.com/office/drawing/2014/main" id="{CE2C59DC-78C9-4303-A8BA-92A12E321F34}"/>
              </a:ext>
            </a:extLst>
          </p:cNvPr>
          <p:cNvSpPr txBox="1"/>
          <p:nvPr userDrawn="1">
            <p:custDataLst>
              <p:tags r:id="rId4"/>
            </p:custDataLst>
          </p:nvPr>
        </p:nvSpPr>
        <p:spPr>
          <a:xfrm>
            <a:off x="6575547" y="4372227"/>
            <a:ext cx="238492" cy="355653"/>
          </a:xfrm>
          <a:prstGeom prst="rect">
            <a:avLst/>
          </a:prstGeom>
          <a:noFill/>
        </p:spPr>
        <p:txBody>
          <a:bodyPr vert="horz" wrap="none" rtlCol="0">
            <a:noAutofit/>
          </a:bodyPr>
          <a:lstStyle/>
          <a:p>
            <a:pPr algn="r" defTabSz="1073117">
              <a:spcAft>
                <a:spcPts val="867"/>
              </a:spcAft>
              <a:buClr>
                <a:srgbClr val="008FC1"/>
              </a:buClr>
            </a:pPr>
            <a:r>
              <a:rPr lang="fr-FR" sz="1444" b="1">
                <a:solidFill>
                  <a:schemeClr val="tx2"/>
                </a:solidFill>
              </a:rPr>
              <a:t>4</a:t>
            </a:r>
          </a:p>
        </p:txBody>
      </p:sp>
      <p:sp>
        <p:nvSpPr>
          <p:cNvPr id="20" name="ZoneTexte 19">
            <a:hlinkClick r:id="" action="ppaction://noaction"/>
            <a:extLst>
              <a:ext uri="{FF2B5EF4-FFF2-40B4-BE49-F238E27FC236}">
                <a16:creationId xmlns:a16="http://schemas.microsoft.com/office/drawing/2014/main" id="{2D2A1716-C9C9-4232-85CE-036407D8CD1C}"/>
              </a:ext>
            </a:extLst>
          </p:cNvPr>
          <p:cNvSpPr txBox="1"/>
          <p:nvPr userDrawn="1">
            <p:custDataLst>
              <p:tags r:id="rId5"/>
            </p:custDataLst>
          </p:nvPr>
        </p:nvSpPr>
        <p:spPr>
          <a:xfrm>
            <a:off x="3628406" y="3616784"/>
            <a:ext cx="2841633" cy="400110"/>
          </a:xfrm>
          <a:prstGeom prst="rect">
            <a:avLst/>
          </a:prstGeom>
          <a:solidFill>
            <a:schemeClr val="tx2"/>
          </a:solidFill>
          <a:ln>
            <a:noFill/>
          </a:ln>
        </p:spPr>
        <p:txBody>
          <a:bodyPr vert="horz" wrap="square" rtlCol="0">
            <a:noAutofit/>
          </a:bodyPr>
          <a:lstStyle/>
          <a:p>
            <a:pPr marL="0" algn="l" defTabSz="1073117">
              <a:spcAft>
                <a:spcPts val="867"/>
              </a:spcAft>
              <a:buClr>
                <a:srgbClr val="008FC1"/>
              </a:buClr>
            </a:pPr>
            <a:r>
              <a:rPr lang="fr-FR" sz="1733" b="1">
                <a:solidFill>
                  <a:schemeClr val="bg1"/>
                </a:solidFill>
              </a:rPr>
              <a:t>Présentation générale</a:t>
            </a:r>
          </a:p>
        </p:txBody>
      </p:sp>
      <p:sp>
        <p:nvSpPr>
          <p:cNvPr id="21" name="ZoneTexte 20">
            <a:hlinkClick r:id="" action="ppaction://noaction"/>
            <a:extLst>
              <a:ext uri="{FF2B5EF4-FFF2-40B4-BE49-F238E27FC236}">
                <a16:creationId xmlns:a16="http://schemas.microsoft.com/office/drawing/2014/main" id="{221DD34C-44DF-45B8-8969-2BD4642C9AD4}"/>
              </a:ext>
            </a:extLst>
          </p:cNvPr>
          <p:cNvSpPr txBox="1"/>
          <p:nvPr userDrawn="1">
            <p:custDataLst>
              <p:tags r:id="rId6"/>
            </p:custDataLst>
          </p:nvPr>
        </p:nvSpPr>
        <p:spPr>
          <a:xfrm>
            <a:off x="3429001" y="4152094"/>
            <a:ext cx="3041038" cy="355653"/>
          </a:xfrm>
          <a:prstGeom prst="rect">
            <a:avLst/>
          </a:prstGeom>
          <a:noFill/>
        </p:spPr>
        <p:txBody>
          <a:bodyPr vert="horz" wrap="square" rtlCol="0">
            <a:noAutofit/>
          </a:bodyPr>
          <a:lstStyle/>
          <a:p>
            <a:pPr marL="247642" indent="-247642" algn="l" defTabSz="1073117">
              <a:spcAft>
                <a:spcPts val="867"/>
              </a:spcAft>
              <a:buClr>
                <a:srgbClr val="008FC1"/>
              </a:buClr>
              <a:buFont typeface="Wingdings" panose="05000000000000000000" pitchFamily="2" charset="2"/>
              <a:buChar char="§"/>
            </a:pPr>
            <a:r>
              <a:rPr lang="fr-FR" sz="1444">
                <a:solidFill>
                  <a:prstClr val="black"/>
                </a:solidFill>
              </a:rPr>
              <a:t>Sous Section 1</a:t>
            </a:r>
          </a:p>
        </p:txBody>
      </p:sp>
      <p:sp>
        <p:nvSpPr>
          <p:cNvPr id="22" name="ZoneTexte 21">
            <a:hlinkClick r:id="" action="ppaction://noaction"/>
            <a:extLst>
              <a:ext uri="{FF2B5EF4-FFF2-40B4-BE49-F238E27FC236}">
                <a16:creationId xmlns:a16="http://schemas.microsoft.com/office/drawing/2014/main" id="{F5BAE5A1-85C1-40A0-ADCE-98BA9AF44C39}"/>
              </a:ext>
            </a:extLst>
          </p:cNvPr>
          <p:cNvSpPr txBox="1"/>
          <p:nvPr userDrawn="1">
            <p:custDataLst>
              <p:tags r:id="rId7"/>
            </p:custDataLst>
          </p:nvPr>
        </p:nvSpPr>
        <p:spPr>
          <a:xfrm>
            <a:off x="3534509" y="4372227"/>
            <a:ext cx="3041038" cy="355653"/>
          </a:xfrm>
          <a:prstGeom prst="rect">
            <a:avLst/>
          </a:prstGeom>
          <a:noFill/>
        </p:spPr>
        <p:txBody>
          <a:bodyPr vert="horz" wrap="square" rtlCol="0">
            <a:noAutofit/>
          </a:bodyPr>
          <a:lstStyle/>
          <a:p>
            <a:pPr marL="247642" indent="-247642" algn="l" defTabSz="1073117">
              <a:spcAft>
                <a:spcPts val="867"/>
              </a:spcAft>
              <a:buClr>
                <a:srgbClr val="008FC1"/>
              </a:buClr>
              <a:buFont typeface="Wingdings" panose="05000000000000000000" pitchFamily="2" charset="2"/>
              <a:buChar char="§"/>
            </a:pPr>
            <a:r>
              <a:rPr lang="fr-FR" sz="1444">
                <a:solidFill>
                  <a:prstClr val="black"/>
                </a:solidFill>
              </a:rPr>
              <a:t>Sous Section 1</a:t>
            </a:r>
          </a:p>
        </p:txBody>
      </p:sp>
      <p:sp>
        <p:nvSpPr>
          <p:cNvPr id="23" name="ZoneTexte 22">
            <a:hlinkClick r:id="" action="ppaction://noaction"/>
            <a:extLst>
              <a:ext uri="{FF2B5EF4-FFF2-40B4-BE49-F238E27FC236}">
                <a16:creationId xmlns:a16="http://schemas.microsoft.com/office/drawing/2014/main" id="{A0347E1E-E224-4727-8C70-C50F1B1BBD29}"/>
              </a:ext>
            </a:extLst>
          </p:cNvPr>
          <p:cNvSpPr txBox="1"/>
          <p:nvPr userDrawn="1">
            <p:custDataLst>
              <p:tags r:id="rId8"/>
            </p:custDataLst>
          </p:nvPr>
        </p:nvSpPr>
        <p:spPr>
          <a:xfrm>
            <a:off x="6478512" y="4016893"/>
            <a:ext cx="0" cy="0"/>
          </a:xfrm>
          <a:prstGeom prst="rect">
            <a:avLst/>
          </a:prstGeom>
          <a:noFill/>
        </p:spPr>
        <p:txBody>
          <a:bodyPr vert="horz" wrap="none" rtlCol="0">
            <a:noAutofit/>
          </a:bodyPr>
          <a:lstStyle/>
          <a:p>
            <a:pPr algn="r" defTabSz="1073117">
              <a:spcAft>
                <a:spcPts val="867"/>
              </a:spcAft>
              <a:buClr>
                <a:srgbClr val="008FC1"/>
              </a:buClr>
            </a:pPr>
            <a:r>
              <a:rPr lang="fr-FR" sz="1156" b="1">
                <a:noFill/>
              </a:rPr>
              <a:t>3</a:t>
            </a:r>
          </a:p>
        </p:txBody>
      </p:sp>
      <p:sp>
        <p:nvSpPr>
          <p:cNvPr id="24" name="ZoneTexte 23">
            <a:hlinkClick r:id="" action="ppaction://noaction"/>
            <a:extLst>
              <a:ext uri="{FF2B5EF4-FFF2-40B4-BE49-F238E27FC236}">
                <a16:creationId xmlns:a16="http://schemas.microsoft.com/office/drawing/2014/main" id="{6BC32306-805A-4586-9F89-A73618DDE7E3}"/>
              </a:ext>
            </a:extLst>
          </p:cNvPr>
          <p:cNvSpPr txBox="1"/>
          <p:nvPr userDrawn="1">
            <p:custDataLst>
              <p:tags r:id="rId9"/>
            </p:custDataLst>
          </p:nvPr>
        </p:nvSpPr>
        <p:spPr>
          <a:xfrm>
            <a:off x="6470039" y="4152094"/>
            <a:ext cx="238492" cy="355653"/>
          </a:xfrm>
          <a:prstGeom prst="rect">
            <a:avLst/>
          </a:prstGeom>
          <a:noFill/>
        </p:spPr>
        <p:txBody>
          <a:bodyPr vert="horz" wrap="none" rtlCol="0">
            <a:noAutofit/>
          </a:bodyPr>
          <a:lstStyle/>
          <a:p>
            <a:pPr algn="r" defTabSz="1073117">
              <a:spcAft>
                <a:spcPts val="867"/>
              </a:spcAft>
              <a:buClr>
                <a:srgbClr val="008FC1"/>
              </a:buClr>
            </a:pPr>
            <a:r>
              <a:rPr lang="fr-FR" sz="1444" b="1">
                <a:solidFill>
                  <a:schemeClr val="tx2"/>
                </a:solidFill>
              </a:rPr>
              <a:t>4</a:t>
            </a:r>
          </a:p>
        </p:txBody>
      </p:sp>
      <p:sp>
        <p:nvSpPr>
          <p:cNvPr id="25" name="Rectangle 24">
            <a:extLst>
              <a:ext uri="{FF2B5EF4-FFF2-40B4-BE49-F238E27FC236}">
                <a16:creationId xmlns:a16="http://schemas.microsoft.com/office/drawing/2014/main" id="{30593EC9-B8E4-40C1-AE2E-607E6E424306}"/>
              </a:ext>
            </a:extLst>
          </p:cNvPr>
          <p:cNvSpPr/>
          <p:nvPr userDrawn="1"/>
        </p:nvSpPr>
        <p:spPr>
          <a:xfrm>
            <a:off x="0" y="0"/>
            <a:ext cx="6858000" cy="990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600"/>
          </a:p>
        </p:txBody>
      </p:sp>
    </p:spTree>
    <p:extLst>
      <p:ext uri="{BB962C8B-B14F-4D97-AF65-F5344CB8AC3E}">
        <p14:creationId xmlns:p14="http://schemas.microsoft.com/office/powerpoint/2010/main" val="3160387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E951308-0BF0-4499-9637-4D66D09C2FE1}"/>
              </a:ext>
            </a:extLst>
          </p:cNvPr>
          <p:cNvSpPr/>
          <p:nvPr userDrawn="1"/>
        </p:nvSpPr>
        <p:spPr>
          <a:xfrm>
            <a:off x="0" y="0"/>
            <a:ext cx="6858000" cy="990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sp>
        <p:nvSpPr>
          <p:cNvPr id="15" name="Rectangle 14">
            <a:extLst>
              <a:ext uri="{FF2B5EF4-FFF2-40B4-BE49-F238E27FC236}">
                <a16:creationId xmlns:a16="http://schemas.microsoft.com/office/drawing/2014/main" id="{E067D230-72AA-4274-8E3C-0142919836B0}"/>
              </a:ext>
            </a:extLst>
          </p:cNvPr>
          <p:cNvSpPr/>
          <p:nvPr userDrawn="1"/>
        </p:nvSpPr>
        <p:spPr>
          <a:xfrm>
            <a:off x="101427" y="3931638"/>
            <a:ext cx="6650328" cy="1435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950"/>
          </a:p>
        </p:txBody>
      </p:sp>
      <p:sp>
        <p:nvSpPr>
          <p:cNvPr id="16" name="ZoneTexte 13">
            <a:extLst>
              <a:ext uri="{FF2B5EF4-FFF2-40B4-BE49-F238E27FC236}">
                <a16:creationId xmlns:a16="http://schemas.microsoft.com/office/drawing/2014/main" id="{BD873C95-0213-49BB-96DC-424291BB7CC5}"/>
              </a:ext>
            </a:extLst>
          </p:cNvPr>
          <p:cNvSpPr txBox="1"/>
          <p:nvPr userDrawn="1">
            <p:custDataLst>
              <p:tags r:id="rId1"/>
            </p:custDataLst>
          </p:nvPr>
        </p:nvSpPr>
        <p:spPr>
          <a:xfrm>
            <a:off x="975600" y="3090772"/>
            <a:ext cx="5329667" cy="325795"/>
          </a:xfrm>
          <a:prstGeom prst="rect">
            <a:avLst/>
          </a:prstGeom>
          <a:noFill/>
        </p:spPr>
        <p:txBody>
          <a:bodyPr wrap="square" rtlCol="0">
            <a:spAutoFit/>
          </a:bodyPr>
          <a:lstStyle/>
          <a:p>
            <a:r>
              <a:rPr lang="fr-FR" sz="1517" i="1">
                <a:latin typeface="Garamond" pitchFamily="18" charset="0"/>
              </a:rPr>
              <a:t>Titre de Section</a:t>
            </a:r>
          </a:p>
        </p:txBody>
      </p:sp>
      <p:sp>
        <p:nvSpPr>
          <p:cNvPr id="17" name="ZoneTexte 16">
            <a:hlinkClick r:id="" action="ppaction://noaction"/>
            <a:extLst>
              <a:ext uri="{FF2B5EF4-FFF2-40B4-BE49-F238E27FC236}">
                <a16:creationId xmlns:a16="http://schemas.microsoft.com/office/drawing/2014/main" id="{6692EB66-AF82-426D-B3C9-EB6C48424017}"/>
              </a:ext>
            </a:extLst>
          </p:cNvPr>
          <p:cNvSpPr txBox="1"/>
          <p:nvPr userDrawn="1">
            <p:custDataLst>
              <p:tags r:id="rId2"/>
            </p:custDataLst>
          </p:nvPr>
        </p:nvSpPr>
        <p:spPr>
          <a:xfrm>
            <a:off x="6148897" y="5232019"/>
            <a:ext cx="54000" cy="104000"/>
          </a:xfrm>
          <a:prstGeom prst="rect">
            <a:avLst/>
          </a:prstGeom>
          <a:noFill/>
        </p:spPr>
        <p:txBody>
          <a:bodyPr vert="horz" wrap="none" lIns="0" tIns="0" rIns="0" bIns="0" rtlCol="0" anchor="ctr" anchorCtr="0">
            <a:noAutofit/>
          </a:bodyPr>
          <a:lstStyle/>
          <a:p>
            <a:pPr algn="ctr"/>
            <a:r>
              <a:rPr lang="fr-FR" sz="144" b="1">
                <a:solidFill>
                  <a:schemeClr val="tx2"/>
                </a:solidFill>
                <a:cs typeface="Arial" panose="020B0604020202020204" pitchFamily="34" charset="0"/>
              </a:rPr>
              <a:t>3</a:t>
            </a:r>
          </a:p>
        </p:txBody>
      </p:sp>
      <p:sp>
        <p:nvSpPr>
          <p:cNvPr id="18" name="ZoneTexte 17">
            <a:hlinkClick r:id="" action="ppaction://noaction"/>
            <a:extLst>
              <a:ext uri="{FF2B5EF4-FFF2-40B4-BE49-F238E27FC236}">
                <a16:creationId xmlns:a16="http://schemas.microsoft.com/office/drawing/2014/main" id="{617DF8A5-3535-4435-BDC4-024B2E4D5046}"/>
              </a:ext>
            </a:extLst>
          </p:cNvPr>
          <p:cNvSpPr txBox="1"/>
          <p:nvPr userDrawn="1">
            <p:custDataLst>
              <p:tags r:id="rId3"/>
            </p:custDataLst>
          </p:nvPr>
        </p:nvSpPr>
        <p:spPr bwMode="auto">
          <a:xfrm>
            <a:off x="408143" y="3931638"/>
            <a:ext cx="310949" cy="1435950"/>
          </a:xfrm>
          <a:prstGeom prst="rect">
            <a:avLst/>
          </a:prstGeom>
          <a:noFill/>
          <a:ln w="9525">
            <a:noFill/>
            <a:miter lim="800000"/>
            <a:headEnd/>
            <a:tailEnd/>
          </a:ln>
        </p:spPr>
        <p:txBody>
          <a:bodyPr vert="horz" wrap="none" lIns="0" tIns="0" bIns="0" rtlCol="0" anchor="ctr" anchorCtr="0">
            <a:noAutofit/>
          </a:bodyPr>
          <a:lstStyle/>
          <a:p>
            <a:pPr algn="l"/>
            <a:r>
              <a:rPr lang="fr-FR" sz="4622" b="1">
                <a:solidFill>
                  <a:schemeClr val="bg1"/>
                </a:solidFill>
                <a:latin typeface="+mj-lt"/>
                <a:ea typeface="+mj-ea"/>
                <a:cs typeface="Arial" panose="020B0604020202020204" pitchFamily="34" charset="0"/>
              </a:rPr>
              <a:t>1.</a:t>
            </a:r>
          </a:p>
        </p:txBody>
      </p:sp>
      <p:sp>
        <p:nvSpPr>
          <p:cNvPr id="19" name="ZoneTexte 18">
            <a:hlinkClick r:id="" action="ppaction://noaction"/>
            <a:extLst>
              <a:ext uri="{FF2B5EF4-FFF2-40B4-BE49-F238E27FC236}">
                <a16:creationId xmlns:a16="http://schemas.microsoft.com/office/drawing/2014/main" id="{2CCEF0E7-604C-4ADF-9A8C-4F39A69C4D71}"/>
              </a:ext>
            </a:extLst>
          </p:cNvPr>
          <p:cNvSpPr txBox="1"/>
          <p:nvPr userDrawn="1">
            <p:custDataLst>
              <p:tags r:id="rId4"/>
            </p:custDataLst>
          </p:nvPr>
        </p:nvSpPr>
        <p:spPr>
          <a:xfrm>
            <a:off x="6148897" y="5519463"/>
            <a:ext cx="174462" cy="572000"/>
          </a:xfrm>
          <a:prstGeom prst="rect">
            <a:avLst/>
          </a:prstGeom>
          <a:noFill/>
        </p:spPr>
        <p:txBody>
          <a:bodyPr vert="horz" wrap="none" lIns="0" tIns="208000" rIns="0" bIns="0" rtlCol="0" anchor="t" anchorCtr="0">
            <a:noAutofit/>
          </a:bodyPr>
          <a:lstStyle/>
          <a:p>
            <a:pPr algn="r"/>
            <a:r>
              <a:rPr lang="fr-FR" sz="2311">
                <a:cs typeface="Arial" panose="020B0604020202020204" pitchFamily="34" charset="0"/>
              </a:rPr>
              <a:t>4</a:t>
            </a:r>
          </a:p>
        </p:txBody>
      </p:sp>
      <p:sp>
        <p:nvSpPr>
          <p:cNvPr id="20" name="ZoneTexte 19">
            <a:hlinkClick r:id="" action="ppaction://noaction"/>
            <a:extLst>
              <a:ext uri="{FF2B5EF4-FFF2-40B4-BE49-F238E27FC236}">
                <a16:creationId xmlns:a16="http://schemas.microsoft.com/office/drawing/2014/main" id="{D4EE1675-59BF-44E1-8565-BA18B285F4F2}"/>
              </a:ext>
            </a:extLst>
          </p:cNvPr>
          <p:cNvSpPr txBox="1"/>
          <p:nvPr userDrawn="1">
            <p:custDataLst>
              <p:tags r:id="rId5"/>
            </p:custDataLst>
          </p:nvPr>
        </p:nvSpPr>
        <p:spPr>
          <a:xfrm>
            <a:off x="719091" y="5519463"/>
            <a:ext cx="633046" cy="572000"/>
          </a:xfrm>
          <a:prstGeom prst="rect">
            <a:avLst/>
          </a:prstGeom>
          <a:noFill/>
        </p:spPr>
        <p:txBody>
          <a:bodyPr vert="horz" wrap="none" lIns="132080" tIns="208000" rIns="0" rtlCol="0" anchor="t" anchorCtr="0">
            <a:noAutofit/>
          </a:bodyPr>
          <a:lstStyle/>
          <a:p>
            <a:r>
              <a:rPr lang="fr-FR" sz="2311">
                <a:cs typeface="Arial" panose="020B0604020202020204" pitchFamily="34" charset="0"/>
              </a:rPr>
              <a:t>1.1. </a:t>
            </a:r>
          </a:p>
        </p:txBody>
      </p:sp>
      <p:sp>
        <p:nvSpPr>
          <p:cNvPr id="21" name="ZoneTexte 20">
            <a:hlinkClick r:id="" action="ppaction://noaction"/>
            <a:extLst>
              <a:ext uri="{FF2B5EF4-FFF2-40B4-BE49-F238E27FC236}">
                <a16:creationId xmlns:a16="http://schemas.microsoft.com/office/drawing/2014/main" id="{E5F2C738-1607-4C4F-9271-CC028796AF00}"/>
              </a:ext>
            </a:extLst>
          </p:cNvPr>
          <p:cNvSpPr txBox="1"/>
          <p:nvPr userDrawn="1">
            <p:custDataLst>
              <p:tags r:id="rId6"/>
            </p:custDataLst>
          </p:nvPr>
        </p:nvSpPr>
        <p:spPr>
          <a:xfrm>
            <a:off x="1352138" y="5519463"/>
            <a:ext cx="4800492" cy="572000"/>
          </a:xfrm>
          <a:prstGeom prst="rect">
            <a:avLst/>
          </a:prstGeom>
          <a:noFill/>
        </p:spPr>
        <p:txBody>
          <a:bodyPr vert="horz" wrap="square" tIns="208000" rtlCol="0" anchor="t" anchorCtr="0">
            <a:noAutofit/>
          </a:bodyPr>
          <a:lstStyle/>
          <a:p>
            <a:r>
              <a:rPr lang="fr-FR" sz="2311" cap="none">
                <a:cs typeface="Arial" panose="020B0604020202020204" pitchFamily="34" charset="0"/>
              </a:rPr>
              <a:t>Sous-section</a:t>
            </a:r>
          </a:p>
        </p:txBody>
      </p:sp>
      <p:sp>
        <p:nvSpPr>
          <p:cNvPr id="22" name="Rectangle 21">
            <a:extLst>
              <a:ext uri="{FF2B5EF4-FFF2-40B4-BE49-F238E27FC236}">
                <a16:creationId xmlns:a16="http://schemas.microsoft.com/office/drawing/2014/main" id="{72757A70-E54B-4B0F-A505-C330EDBFC882}"/>
              </a:ext>
            </a:extLst>
          </p:cNvPr>
          <p:cNvSpPr/>
          <p:nvPr userDrawn="1">
            <p:custDataLst>
              <p:tags r:id="rId7"/>
            </p:custDataLst>
          </p:nvPr>
        </p:nvSpPr>
        <p:spPr>
          <a:xfrm>
            <a:off x="408143" y="3931639"/>
            <a:ext cx="6333744" cy="47383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600"/>
          </a:p>
        </p:txBody>
      </p:sp>
      <p:sp>
        <p:nvSpPr>
          <p:cNvPr id="23" name="ZoneTexte 22">
            <a:hlinkClick r:id="" action="ppaction://noaction"/>
            <a:extLst>
              <a:ext uri="{FF2B5EF4-FFF2-40B4-BE49-F238E27FC236}">
                <a16:creationId xmlns:a16="http://schemas.microsoft.com/office/drawing/2014/main" id="{A57B5E0F-EBB8-4212-957C-116A5EA47BE9}"/>
              </a:ext>
            </a:extLst>
          </p:cNvPr>
          <p:cNvSpPr txBox="1"/>
          <p:nvPr userDrawn="1">
            <p:custDataLst>
              <p:tags r:id="rId8"/>
            </p:custDataLst>
          </p:nvPr>
        </p:nvSpPr>
        <p:spPr>
          <a:xfrm>
            <a:off x="719092" y="3931638"/>
            <a:ext cx="5433538" cy="1404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132080" tIns="79248" rIns="0" bIns="0" rtlCol="0" anchor="ctr" anchorCtr="0">
            <a:noAutofit/>
          </a:bodyPr>
          <a:lstStyle/>
          <a:p>
            <a:pPr algn="l" defTabSz="990471" rtl="0" eaLnBrk="1" latinLnBrk="0" hangingPunct="1">
              <a:lnSpc>
                <a:spcPct val="90000"/>
              </a:lnSpc>
              <a:spcBef>
                <a:spcPct val="0"/>
              </a:spcBef>
              <a:buNone/>
            </a:pPr>
            <a:r>
              <a:rPr lang="en-GB" sz="4622" b="1" kern="1200" cap="none" baseline="0">
                <a:solidFill>
                  <a:schemeClr val="bg1"/>
                </a:solidFill>
                <a:latin typeface="+mj-lt"/>
                <a:ea typeface="+mj-ea"/>
                <a:cs typeface="Arial" panose="020B0604020202020204" pitchFamily="34" charset="0"/>
              </a:rPr>
              <a:t>Section</a:t>
            </a:r>
            <a:endParaRPr lang="en-GB" sz="4044" b="1" kern="1200" cap="none" baseline="0">
              <a:solidFill>
                <a:schemeClr val="bg1"/>
              </a:solidFill>
              <a:latin typeface="+mj-lt"/>
              <a:ea typeface="+mj-ea"/>
              <a:cs typeface="Arial" panose="020B0604020202020204" pitchFamily="34" charset="0"/>
            </a:endParaRPr>
          </a:p>
        </p:txBody>
      </p:sp>
      <p:sp>
        <p:nvSpPr>
          <p:cNvPr id="24" name="ZoneTexte 23">
            <a:hlinkClick r:id="" action="ppaction://noaction"/>
            <a:extLst>
              <a:ext uri="{FF2B5EF4-FFF2-40B4-BE49-F238E27FC236}">
                <a16:creationId xmlns:a16="http://schemas.microsoft.com/office/drawing/2014/main" id="{CE366C52-4F10-411D-AA0D-2C7B9F40C8A3}"/>
              </a:ext>
            </a:extLst>
          </p:cNvPr>
          <p:cNvSpPr txBox="1"/>
          <p:nvPr userDrawn="1">
            <p:custDataLst>
              <p:tags r:id="rId9"/>
            </p:custDataLst>
          </p:nvPr>
        </p:nvSpPr>
        <p:spPr>
          <a:xfrm>
            <a:off x="6370251" y="4152094"/>
            <a:ext cx="249258" cy="355653"/>
          </a:xfrm>
          <a:prstGeom prst="rect">
            <a:avLst/>
          </a:prstGeom>
          <a:noFill/>
        </p:spPr>
        <p:txBody>
          <a:bodyPr vert="horz" wrap="none" lIns="0" tIns="0" rIns="0" bIns="0" rtlCol="0" anchor="ctr" anchorCtr="0">
            <a:noAutofit/>
          </a:bodyPr>
          <a:lstStyle/>
          <a:p>
            <a:pPr algn="ctr"/>
            <a:r>
              <a:rPr lang="fr-FR" sz="1444" b="1">
                <a:solidFill>
                  <a:srgbClr val="0070C0"/>
                </a:solidFill>
              </a:rPr>
              <a:t>4</a:t>
            </a:r>
          </a:p>
        </p:txBody>
      </p:sp>
      <p:sp>
        <p:nvSpPr>
          <p:cNvPr id="25" name="Rectangle 24">
            <a:extLst>
              <a:ext uri="{FF2B5EF4-FFF2-40B4-BE49-F238E27FC236}">
                <a16:creationId xmlns:a16="http://schemas.microsoft.com/office/drawing/2014/main" id="{0214FFB3-4C9B-480A-B605-8E64372E79EF}"/>
              </a:ext>
            </a:extLst>
          </p:cNvPr>
          <p:cNvSpPr/>
          <p:nvPr userDrawn="1"/>
        </p:nvSpPr>
        <p:spPr>
          <a:xfrm>
            <a:off x="0" y="0"/>
            <a:ext cx="6858000" cy="990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600"/>
          </a:p>
        </p:txBody>
      </p:sp>
    </p:spTree>
    <p:extLst>
      <p:ext uri="{BB962C8B-B14F-4D97-AF65-F5344CB8AC3E}">
        <p14:creationId xmlns:p14="http://schemas.microsoft.com/office/powerpoint/2010/main" val="259242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97210F-52FF-484B-A3AD-E0BD9BC1D622}"/>
              </a:ext>
            </a:extLst>
          </p:cNvPr>
          <p:cNvSpPr/>
          <p:nvPr userDrawn="1"/>
        </p:nvSpPr>
        <p:spPr>
          <a:xfrm>
            <a:off x="0" y="0"/>
            <a:ext cx="6858000" cy="990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sp>
        <p:nvSpPr>
          <p:cNvPr id="6" name="ZoneTexte 5">
            <a:extLst>
              <a:ext uri="{FF2B5EF4-FFF2-40B4-BE49-F238E27FC236}">
                <a16:creationId xmlns:a16="http://schemas.microsoft.com/office/drawing/2014/main" id="{30D1FBF5-117E-4BFE-AA18-292B60F493B7}"/>
              </a:ext>
            </a:extLst>
          </p:cNvPr>
          <p:cNvSpPr txBox="1"/>
          <p:nvPr userDrawn="1">
            <p:custDataLst>
              <p:tags r:id="rId1"/>
            </p:custDataLst>
          </p:nvPr>
        </p:nvSpPr>
        <p:spPr>
          <a:xfrm>
            <a:off x="1085970" y="167393"/>
            <a:ext cx="5534569" cy="440707"/>
          </a:xfrm>
          <a:prstGeom prst="rect">
            <a:avLst/>
          </a:prstGeom>
          <a:noFill/>
        </p:spPr>
        <p:txBody>
          <a:bodyPr vert="horz" wrap="square" rtlCol="0">
            <a:noAutofit/>
          </a:bodyPr>
          <a:lstStyle/>
          <a:p>
            <a:pPr algn="l" defTabSz="1073117">
              <a:spcAft>
                <a:spcPts val="867"/>
              </a:spcAft>
              <a:buClr>
                <a:srgbClr val="008FC1"/>
              </a:buClr>
            </a:pPr>
            <a:r>
              <a:rPr lang="fr-FR" sz="2022" b="1">
                <a:solidFill>
                  <a:schemeClr val="tx2"/>
                </a:solidFill>
              </a:rPr>
              <a:t>zed</a:t>
            </a:r>
          </a:p>
        </p:txBody>
      </p:sp>
      <p:sp>
        <p:nvSpPr>
          <p:cNvPr id="7" name="Rectangle 6">
            <a:extLst>
              <a:ext uri="{FF2B5EF4-FFF2-40B4-BE49-F238E27FC236}">
                <a16:creationId xmlns:a16="http://schemas.microsoft.com/office/drawing/2014/main" id="{5BF365C8-694B-4DEC-9066-295127745005}"/>
              </a:ext>
            </a:extLst>
          </p:cNvPr>
          <p:cNvSpPr/>
          <p:nvPr userDrawn="1"/>
        </p:nvSpPr>
        <p:spPr>
          <a:xfrm>
            <a:off x="0" y="0"/>
            <a:ext cx="6858000" cy="990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600"/>
          </a:p>
        </p:txBody>
      </p:sp>
    </p:spTree>
    <p:extLst>
      <p:ext uri="{BB962C8B-B14F-4D97-AF65-F5344CB8AC3E}">
        <p14:creationId xmlns:p14="http://schemas.microsoft.com/office/powerpoint/2010/main" val="3297513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A7D1836-C7BC-4B8A-BF7C-D7550EBB6396}"/>
              </a:ext>
            </a:extLst>
          </p:cNvPr>
          <p:cNvSpPr>
            <a:spLocks noGrp="1"/>
          </p:cNvSpPr>
          <p:nvPr>
            <p:ph type="body" idx="1"/>
          </p:nvPr>
        </p:nvSpPr>
        <p:spPr>
          <a:xfrm>
            <a:off x="333375" y="1568456"/>
            <a:ext cx="6191250" cy="7561257"/>
          </a:xfrm>
          <a:prstGeom prst="rect">
            <a:avLst/>
          </a:prstGeom>
        </p:spPr>
        <p:txBody>
          <a:bodyPr vert="horz" lIns="0" tIns="46800" rIns="0" bIns="4680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5"/>
            <a:r>
              <a:rPr lang="fr-FR"/>
              <a:t>Sixième niveau</a:t>
            </a:r>
          </a:p>
          <a:p>
            <a:pPr lvl="6"/>
            <a:r>
              <a:rPr lang="fr-FR"/>
              <a:t>Septième niveau</a:t>
            </a:r>
          </a:p>
          <a:p>
            <a:pPr lvl="7"/>
            <a:r>
              <a:rPr lang="fr-FR"/>
              <a:t>Huitième niveau</a:t>
            </a:r>
          </a:p>
          <a:p>
            <a:pPr lvl="8"/>
            <a:r>
              <a:rPr lang="fr-FR"/>
              <a:t>Neuvième niveau</a:t>
            </a:r>
          </a:p>
        </p:txBody>
      </p:sp>
      <p:cxnSp>
        <p:nvCxnSpPr>
          <p:cNvPr id="16" name="Connecteur droit 15">
            <a:extLst>
              <a:ext uri="{FF2B5EF4-FFF2-40B4-BE49-F238E27FC236}">
                <a16:creationId xmlns:a16="http://schemas.microsoft.com/office/drawing/2014/main" id="{EECB4D77-7593-4012-9FAC-8F4A487D7B03}"/>
              </a:ext>
            </a:extLst>
          </p:cNvPr>
          <p:cNvCxnSpPr>
            <a:cxnSpLocks/>
          </p:cNvCxnSpPr>
          <p:nvPr userDrawn="1"/>
        </p:nvCxnSpPr>
        <p:spPr>
          <a:xfrm>
            <a:off x="324771" y="9417050"/>
            <a:ext cx="6208458" cy="0"/>
          </a:xfrm>
          <a:prstGeom prst="line">
            <a:avLst/>
          </a:prstGeom>
          <a:ln w="12700">
            <a:solidFill>
              <a:srgbClr val="0C2D5A"/>
            </a:solidFill>
          </a:ln>
        </p:spPr>
        <p:style>
          <a:lnRef idx="1">
            <a:schemeClr val="accent1"/>
          </a:lnRef>
          <a:fillRef idx="0">
            <a:schemeClr val="accent1"/>
          </a:fillRef>
          <a:effectRef idx="0">
            <a:schemeClr val="accent1"/>
          </a:effectRef>
          <a:fontRef idx="minor">
            <a:schemeClr val="tx1"/>
          </a:fontRef>
        </p:style>
      </p:cxnSp>
      <p:pic>
        <p:nvPicPr>
          <p:cNvPr id="11" name="Image 31">
            <a:extLst>
              <a:ext uri="{FF2B5EF4-FFF2-40B4-BE49-F238E27FC236}">
                <a16:creationId xmlns:a16="http://schemas.microsoft.com/office/drawing/2014/main" id="{E9636841-5497-4826-84BF-4B9BEC52883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4376559" y="213351"/>
            <a:ext cx="1919416" cy="59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3">
            <a:extLst>
              <a:ext uri="{FF2B5EF4-FFF2-40B4-BE49-F238E27FC236}">
                <a16:creationId xmlns:a16="http://schemas.microsoft.com/office/drawing/2014/main" id="{20B1018F-B7D3-4257-86E4-D6C5EACEE301}"/>
              </a:ext>
            </a:extLst>
          </p:cNvPr>
          <p:cNvSpPr txBox="1">
            <a:spLocks/>
          </p:cNvSpPr>
          <p:nvPr userDrawn="1"/>
        </p:nvSpPr>
        <p:spPr>
          <a:xfrm>
            <a:off x="241773" y="9678955"/>
            <a:ext cx="925838" cy="1932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800" dirty="0">
                <a:solidFill>
                  <a:schemeClr val="accent4"/>
                </a:solidFill>
              </a:rPr>
              <a:t>www.societex.fr</a:t>
            </a:r>
          </a:p>
        </p:txBody>
      </p:sp>
    </p:spTree>
    <p:extLst>
      <p:ext uri="{BB962C8B-B14F-4D97-AF65-F5344CB8AC3E}">
        <p14:creationId xmlns:p14="http://schemas.microsoft.com/office/powerpoint/2010/main" val="3109869027"/>
      </p:ext>
    </p:extLst>
  </p:cSld>
  <p:clrMap bg1="lt1" tx1="dk1" bg2="lt2" tx2="dk2" accent1="accent1" accent2="accent2" accent3="accent3" accent4="accent4" accent5="accent5" accent6="accent6" hlink="hlink" folHlink="folHlink"/>
  <p:sldLayoutIdLst>
    <p:sldLayoutId id="2147483650" r:id="rId1"/>
    <p:sldLayoutId id="2147483649" r:id="rId2"/>
  </p:sldLayoutIdLst>
  <p:hf sldNum="0" hdr="0" ftr="0"/>
  <p:txStyles>
    <p:titleStyle>
      <a:lvl1pPr algn="l" defTabSz="1073117" rtl="0" eaLnBrk="1" latinLnBrk="0" hangingPunct="1">
        <a:lnSpc>
          <a:spcPct val="90000"/>
        </a:lnSpc>
        <a:spcBef>
          <a:spcPct val="0"/>
        </a:spcBef>
        <a:buNone/>
        <a:defRPr sz="1800" kern="1200">
          <a:solidFill>
            <a:schemeClr val="accent5"/>
          </a:solidFill>
          <a:latin typeface="+mj-lt"/>
          <a:ea typeface="+mj-ea"/>
          <a:cs typeface="+mj-cs"/>
        </a:defRPr>
      </a:lvl1pPr>
    </p:titleStyle>
    <p:bodyStyle>
      <a:lvl1pPr marL="0" indent="0" algn="l" defTabSz="1073117" rtl="0" eaLnBrk="1" latinLnBrk="0" hangingPunct="1">
        <a:lnSpc>
          <a:spcPct val="100000"/>
        </a:lnSpc>
        <a:spcBef>
          <a:spcPts val="0"/>
        </a:spcBef>
        <a:spcAft>
          <a:spcPts val="867"/>
        </a:spcAft>
        <a:buClr>
          <a:schemeClr val="tx2"/>
        </a:buClr>
        <a:buFontTx/>
        <a:buNone/>
        <a:defRPr sz="1000" kern="1200">
          <a:solidFill>
            <a:schemeClr val="tx1"/>
          </a:solidFill>
          <a:latin typeface="+mn-lt"/>
          <a:ea typeface="+mn-ea"/>
          <a:cs typeface="+mn-cs"/>
        </a:defRPr>
      </a:lvl1pPr>
      <a:lvl2pPr marL="0" indent="-259992" algn="l" defTabSz="1073117" rtl="0" eaLnBrk="1" latinLnBrk="0" hangingPunct="1">
        <a:lnSpc>
          <a:spcPct val="100000"/>
        </a:lnSpc>
        <a:spcBef>
          <a:spcPts val="0"/>
        </a:spcBef>
        <a:spcAft>
          <a:spcPts val="867"/>
        </a:spcAft>
        <a:buClr>
          <a:schemeClr val="tx2"/>
        </a:buClr>
        <a:buFont typeface="Wingdings" panose="05000000000000000000" pitchFamily="2" charset="2"/>
        <a:buChar char="§"/>
        <a:defRPr sz="1000" kern="1200">
          <a:solidFill>
            <a:schemeClr val="tx1"/>
          </a:solidFill>
          <a:latin typeface="+mn-lt"/>
          <a:ea typeface="+mn-ea"/>
          <a:cs typeface="+mn-cs"/>
        </a:defRPr>
      </a:lvl2pPr>
      <a:lvl3pPr marL="883973" indent="-259992" algn="l" defTabSz="1073117" rtl="0" eaLnBrk="1" latinLnBrk="0" hangingPunct="1">
        <a:lnSpc>
          <a:spcPct val="100000"/>
        </a:lnSpc>
        <a:spcBef>
          <a:spcPts val="0"/>
        </a:spcBef>
        <a:spcAft>
          <a:spcPts val="867"/>
        </a:spcAft>
        <a:buClr>
          <a:schemeClr val="accent1"/>
        </a:buClr>
        <a:buFont typeface="Arial" panose="020B0604020202020204" pitchFamily="34" charset="0"/>
        <a:buChar char="-"/>
        <a:defRPr sz="1000" kern="1200">
          <a:solidFill>
            <a:schemeClr val="tx1"/>
          </a:solidFill>
          <a:latin typeface="+mn-lt"/>
          <a:ea typeface="+mn-ea"/>
          <a:cs typeface="+mn-cs"/>
        </a:defRPr>
      </a:lvl3pPr>
      <a:lvl4pPr marL="1663949" indent="-259992" algn="l" defTabSz="1073117" rtl="0" eaLnBrk="1" latinLnBrk="0" hangingPunct="1">
        <a:lnSpc>
          <a:spcPct val="100000"/>
        </a:lnSpc>
        <a:spcBef>
          <a:spcPts val="0"/>
        </a:spcBef>
        <a:spcAft>
          <a:spcPts val="867"/>
        </a:spcAft>
        <a:buClr>
          <a:schemeClr val="tx2"/>
        </a:buClr>
        <a:buFont typeface="Courier New" panose="02070309020205020404" pitchFamily="49" charset="0"/>
        <a:buChar char="o"/>
        <a:defRPr sz="1000" kern="1200">
          <a:solidFill>
            <a:schemeClr val="tx1"/>
          </a:solidFill>
          <a:latin typeface="+mn-lt"/>
          <a:ea typeface="+mn-ea"/>
          <a:cs typeface="+mn-cs"/>
        </a:defRPr>
      </a:lvl4pPr>
      <a:lvl5pPr marL="0" indent="0" algn="l" defTabSz="1073117" rtl="0" eaLnBrk="1" latinLnBrk="0" hangingPunct="1">
        <a:lnSpc>
          <a:spcPct val="100000"/>
        </a:lnSpc>
        <a:spcBef>
          <a:spcPts val="0"/>
        </a:spcBef>
        <a:spcAft>
          <a:spcPts val="867"/>
        </a:spcAft>
        <a:buFontTx/>
        <a:buNone/>
        <a:defRPr sz="1050" b="1" kern="1200">
          <a:solidFill>
            <a:schemeClr val="tx2"/>
          </a:solidFill>
          <a:latin typeface="+mn-lt"/>
          <a:ea typeface="+mn-ea"/>
          <a:cs typeface="+mn-cs"/>
        </a:defRPr>
      </a:lvl5pPr>
      <a:lvl6pPr marL="0" indent="0" algn="l" defTabSz="1073117" rtl="0" eaLnBrk="1" latinLnBrk="0" hangingPunct="1">
        <a:lnSpc>
          <a:spcPct val="100000"/>
        </a:lnSpc>
        <a:spcBef>
          <a:spcPts val="0"/>
        </a:spcBef>
        <a:spcAft>
          <a:spcPts val="867"/>
        </a:spcAft>
        <a:buFontTx/>
        <a:buNone/>
        <a:defRPr sz="1000" b="1" kern="1200">
          <a:solidFill>
            <a:schemeClr val="tx2"/>
          </a:solidFill>
          <a:latin typeface="+mn-lt"/>
          <a:ea typeface="+mn-ea"/>
          <a:cs typeface="+mn-cs"/>
        </a:defRPr>
      </a:lvl6pPr>
      <a:lvl7pPr marL="0" indent="0" algn="l" defTabSz="1073117" rtl="0" eaLnBrk="1" latinLnBrk="0" hangingPunct="1">
        <a:lnSpc>
          <a:spcPct val="100000"/>
        </a:lnSpc>
        <a:spcBef>
          <a:spcPts val="0"/>
        </a:spcBef>
        <a:spcAft>
          <a:spcPts val="867"/>
        </a:spcAft>
        <a:buFontTx/>
        <a:buNone/>
        <a:defRPr sz="1000" kern="1200">
          <a:solidFill>
            <a:schemeClr val="tx1"/>
          </a:solidFill>
          <a:latin typeface="+mn-lt"/>
          <a:ea typeface="+mn-ea"/>
          <a:cs typeface="+mn-cs"/>
        </a:defRPr>
      </a:lvl7pPr>
      <a:lvl8pPr marL="0" indent="0" algn="l" defTabSz="1073117" rtl="0" eaLnBrk="1" latinLnBrk="0" hangingPunct="1">
        <a:lnSpc>
          <a:spcPct val="100000"/>
        </a:lnSpc>
        <a:spcBef>
          <a:spcPts val="0"/>
        </a:spcBef>
        <a:spcAft>
          <a:spcPts val="867"/>
        </a:spcAft>
        <a:buFont typeface="Arial" panose="020B0604020202020204" pitchFamily="34" charset="0"/>
        <a:buNone/>
        <a:defRPr sz="1000" kern="1200">
          <a:solidFill>
            <a:schemeClr val="tx1"/>
          </a:solidFill>
          <a:latin typeface="+mn-lt"/>
          <a:ea typeface="+mn-ea"/>
          <a:cs typeface="+mn-cs"/>
        </a:defRPr>
      </a:lvl8pPr>
      <a:lvl9pPr marL="0" indent="0" algn="l" defTabSz="1073117" rtl="0" eaLnBrk="1" latinLnBrk="0" hangingPunct="1">
        <a:lnSpc>
          <a:spcPct val="100000"/>
        </a:lnSpc>
        <a:spcBef>
          <a:spcPts val="0"/>
        </a:spcBef>
        <a:spcAft>
          <a:spcPts val="867"/>
        </a:spcAft>
        <a:buFontTx/>
        <a:buNone/>
        <a:defRPr sz="1000" kern="1200">
          <a:solidFill>
            <a:schemeClr val="tx1"/>
          </a:solidFill>
          <a:latin typeface="+mn-lt"/>
          <a:ea typeface="+mn-ea"/>
          <a:cs typeface="+mn-cs"/>
        </a:defRPr>
      </a:lvl9pPr>
    </p:bodyStyle>
    <p:otherStyle>
      <a:defPPr>
        <a:defRPr lang="en-US"/>
      </a:defPPr>
      <a:lvl1pPr marL="0" algn="l" defTabSz="1073117" rtl="0" eaLnBrk="1" latinLnBrk="0" hangingPunct="1">
        <a:defRPr sz="2113" kern="1200">
          <a:solidFill>
            <a:schemeClr val="tx1"/>
          </a:solidFill>
          <a:latin typeface="+mn-lt"/>
          <a:ea typeface="+mn-ea"/>
          <a:cs typeface="+mn-cs"/>
        </a:defRPr>
      </a:lvl1pPr>
      <a:lvl2pPr marL="536558" algn="l" defTabSz="1073117" rtl="0" eaLnBrk="1" latinLnBrk="0" hangingPunct="1">
        <a:defRPr sz="2113" kern="1200">
          <a:solidFill>
            <a:schemeClr val="tx1"/>
          </a:solidFill>
          <a:latin typeface="+mn-lt"/>
          <a:ea typeface="+mn-ea"/>
          <a:cs typeface="+mn-cs"/>
        </a:defRPr>
      </a:lvl2pPr>
      <a:lvl3pPr marL="1073117" algn="l" defTabSz="1073117" rtl="0" eaLnBrk="1" latinLnBrk="0" hangingPunct="1">
        <a:defRPr sz="2113" kern="1200">
          <a:solidFill>
            <a:schemeClr val="tx1"/>
          </a:solidFill>
          <a:latin typeface="+mn-lt"/>
          <a:ea typeface="+mn-ea"/>
          <a:cs typeface="+mn-cs"/>
        </a:defRPr>
      </a:lvl3pPr>
      <a:lvl4pPr marL="1609675" algn="l" defTabSz="1073117" rtl="0" eaLnBrk="1" latinLnBrk="0" hangingPunct="1">
        <a:defRPr sz="2113" kern="1200">
          <a:solidFill>
            <a:schemeClr val="tx1"/>
          </a:solidFill>
          <a:latin typeface="+mn-lt"/>
          <a:ea typeface="+mn-ea"/>
          <a:cs typeface="+mn-cs"/>
        </a:defRPr>
      </a:lvl4pPr>
      <a:lvl5pPr marL="2146234" algn="l" defTabSz="1073117" rtl="0" eaLnBrk="1" latinLnBrk="0" hangingPunct="1">
        <a:defRPr sz="2113" kern="1200">
          <a:solidFill>
            <a:schemeClr val="tx1"/>
          </a:solidFill>
          <a:latin typeface="+mn-lt"/>
          <a:ea typeface="+mn-ea"/>
          <a:cs typeface="+mn-cs"/>
        </a:defRPr>
      </a:lvl5pPr>
      <a:lvl6pPr marL="2682792" algn="l" defTabSz="1073117" rtl="0" eaLnBrk="1" latinLnBrk="0" hangingPunct="1">
        <a:defRPr sz="2113" kern="1200">
          <a:solidFill>
            <a:schemeClr val="tx1"/>
          </a:solidFill>
          <a:latin typeface="+mn-lt"/>
          <a:ea typeface="+mn-ea"/>
          <a:cs typeface="+mn-cs"/>
        </a:defRPr>
      </a:lvl6pPr>
      <a:lvl7pPr marL="3219351" algn="l" defTabSz="1073117" rtl="0" eaLnBrk="1" latinLnBrk="0" hangingPunct="1">
        <a:defRPr sz="2113" kern="1200">
          <a:solidFill>
            <a:schemeClr val="tx1"/>
          </a:solidFill>
          <a:latin typeface="+mn-lt"/>
          <a:ea typeface="+mn-ea"/>
          <a:cs typeface="+mn-cs"/>
        </a:defRPr>
      </a:lvl7pPr>
      <a:lvl8pPr marL="3755909" algn="l" defTabSz="1073117" rtl="0" eaLnBrk="1" latinLnBrk="0" hangingPunct="1">
        <a:defRPr sz="2113" kern="1200">
          <a:solidFill>
            <a:schemeClr val="tx1"/>
          </a:solidFill>
          <a:latin typeface="+mn-lt"/>
          <a:ea typeface="+mn-ea"/>
          <a:cs typeface="+mn-cs"/>
        </a:defRPr>
      </a:lvl8pPr>
      <a:lvl9pPr marL="4292468" algn="l" defTabSz="1073117" rtl="0" eaLnBrk="1" latinLnBrk="0" hangingPunct="1">
        <a:defRPr sz="21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0" userDrawn="1">
          <p15:clr>
            <a:srgbClr val="F26B43"/>
          </p15:clr>
        </p15:guide>
        <p15:guide id="2" orient="horz" pos="807" userDrawn="1">
          <p15:clr>
            <a:srgbClr val="F26B43"/>
          </p15:clr>
        </p15:guide>
        <p15:guide id="3" orient="horz" pos="988" userDrawn="1">
          <p15:clr>
            <a:srgbClr val="F26B43"/>
          </p15:clr>
        </p15:guide>
        <p15:guide id="4" orient="horz" pos="625" userDrawn="1">
          <p15:clr>
            <a:srgbClr val="F26B43"/>
          </p15:clr>
        </p15:guide>
        <p15:guide id="5" pos="4110" userDrawn="1">
          <p15:clr>
            <a:srgbClr val="F26B43"/>
          </p15:clr>
        </p15:guide>
        <p15:guide id="6" orient="horz" pos="5932" userDrawn="1">
          <p15:clr>
            <a:srgbClr val="F26B43"/>
          </p15:clr>
        </p15:guide>
        <p15:guide id="7" orient="horz" pos="5751" userDrawn="1">
          <p15:clr>
            <a:srgbClr val="F26B43"/>
          </p15:clr>
        </p15:guide>
        <p15:guide id="8" pos="2160" userDrawn="1">
          <p15:clr>
            <a:srgbClr val="F26B43"/>
          </p15:clr>
        </p15:guide>
        <p15:guide id="9" orient="horz" pos="334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e 5"/>
          <p:cNvGrpSpPr>
            <a:grpSpLocks noChangeAspect="1"/>
          </p:cNvGrpSpPr>
          <p:nvPr userDrawn="1"/>
        </p:nvGrpSpPr>
        <p:grpSpPr>
          <a:xfrm>
            <a:off x="0" y="2784590"/>
            <a:ext cx="1745244" cy="4336820"/>
            <a:chOff x="-2" y="786630"/>
            <a:chExt cx="4437212" cy="5284741"/>
          </a:xfrm>
        </p:grpSpPr>
        <p:sp>
          <p:nvSpPr>
            <p:cNvPr id="7" name="Forme libre 7"/>
            <p:cNvSpPr/>
            <p:nvPr userDrawn="1"/>
          </p:nvSpPr>
          <p:spPr>
            <a:xfrm flipV="1">
              <a:off x="1042897" y="786630"/>
              <a:ext cx="3394313" cy="5284741"/>
            </a:xfrm>
            <a:custGeom>
              <a:avLst/>
              <a:gdLst>
                <a:gd name="connsiteX0" fmla="*/ 86885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869194 w 3333540"/>
                <a:gd name="connsiteY9" fmla="*/ 2720193 h 3559164"/>
                <a:gd name="connsiteX10" fmla="*/ 909661 w 3333540"/>
                <a:gd name="connsiteY10" fmla="*/ 2681749 h 3559164"/>
                <a:gd name="connsiteX11" fmla="*/ 869194 w 3333540"/>
                <a:gd name="connsiteY11" fmla="*/ 2720133 h 3559164"/>
                <a:gd name="connsiteX12" fmla="*/ 1047540 w 3333540"/>
                <a:gd name="connsiteY12" fmla="*/ 3559164 h 3559164"/>
                <a:gd name="connsiteX13" fmla="*/ 3333540 w 3333540"/>
                <a:gd name="connsiteY13" fmla="*/ 1779582 h 3559164"/>
                <a:gd name="connsiteX14" fmla="*/ 1047540 w 3333540"/>
                <a:gd name="connsiteY14" fmla="*/ 0 h 3559164"/>
                <a:gd name="connsiteX15" fmla="*/ 1047540 w 3333540"/>
                <a:gd name="connsiteY15" fmla="*/ 999484 h 3559164"/>
                <a:gd name="connsiteX16" fmla="*/ 0 w 3333540"/>
                <a:gd name="connsiteY16" fmla="*/ 5862 h 3559164"/>
                <a:gd name="connsiteX17" fmla="*/ 0 w 3333540"/>
                <a:gd name="connsiteY17" fmla="*/ 3544590 h 3559164"/>
                <a:gd name="connsiteX18" fmla="*/ 869194 w 3333540"/>
                <a:gd name="connsiteY18" fmla="*/ 2720133 h 3559164"/>
                <a:gd name="connsiteX19" fmla="*/ 869194 w 3333540"/>
                <a:gd name="connsiteY19" fmla="*/ 2546457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869194 w 3333540"/>
                <a:gd name="connsiteY21" fmla="*/ 2546457 h 3559164"/>
                <a:gd name="connsiteX22" fmla="*/ 1052074 w 3333540"/>
                <a:gd name="connsiteY22" fmla="*/ 2546457 h 3559164"/>
                <a:gd name="connsiteX23" fmla="*/ 909661 w 3333540"/>
                <a:gd name="connsiteY23" fmla="*/ 2681749 h 3559164"/>
                <a:gd name="connsiteX24" fmla="*/ 1047540 w 3333540"/>
                <a:gd name="connsiteY24" fmla="*/ 2550967 h 3559164"/>
                <a:gd name="connsiteX25" fmla="*/ 1047540 w 3333540"/>
                <a:gd name="connsiteY25"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1052074 w 3333540"/>
                <a:gd name="connsiteY21" fmla="*/ 2546457 h 3559164"/>
                <a:gd name="connsiteX22" fmla="*/ 909661 w 3333540"/>
                <a:gd name="connsiteY22" fmla="*/ 2681749 h 3559164"/>
                <a:gd name="connsiteX23" fmla="*/ 1047540 w 3333540"/>
                <a:gd name="connsiteY23" fmla="*/ 2550967 h 3559164"/>
                <a:gd name="connsiteX24" fmla="*/ 1047540 w 3333540"/>
                <a:gd name="connsiteY24"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23" fmla="*/ 1047540 w 3333540"/>
                <a:gd name="connsiteY23"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33 h 3559164"/>
                <a:gd name="connsiteX11" fmla="*/ 909661 w 3333540"/>
                <a:gd name="connsiteY11" fmla="*/ 2681749 h 3559164"/>
                <a:gd name="connsiteX12" fmla="*/ 869194 w 3333540"/>
                <a:gd name="connsiteY12" fmla="*/ 2720133 h 3559164"/>
                <a:gd name="connsiteX13" fmla="*/ 1047540 w 3333540"/>
                <a:gd name="connsiteY13" fmla="*/ 3559164 h 3559164"/>
                <a:gd name="connsiteX14" fmla="*/ 3333540 w 3333540"/>
                <a:gd name="connsiteY14" fmla="*/ 1779582 h 3559164"/>
                <a:gd name="connsiteX15" fmla="*/ 1047540 w 3333540"/>
                <a:gd name="connsiteY15" fmla="*/ 0 h 3559164"/>
                <a:gd name="connsiteX16" fmla="*/ 1047540 w 3333540"/>
                <a:gd name="connsiteY16" fmla="*/ 999484 h 3559164"/>
                <a:gd name="connsiteX17" fmla="*/ 0 w 3333540"/>
                <a:gd name="connsiteY17" fmla="*/ 5862 h 3559164"/>
                <a:gd name="connsiteX18" fmla="*/ 0 w 3333540"/>
                <a:gd name="connsiteY18" fmla="*/ 3544590 h 3559164"/>
                <a:gd name="connsiteX19" fmla="*/ 1052074 w 3333540"/>
                <a:gd name="connsiteY19" fmla="*/ 2546457 h 3559164"/>
                <a:gd name="connsiteX20" fmla="*/ 909661 w 3333540"/>
                <a:gd name="connsiteY20" fmla="*/ 2681749 h 3559164"/>
                <a:gd name="connsiteX21" fmla="*/ 1047540 w 3333540"/>
                <a:gd name="connsiteY21" fmla="*/ 2550967 h 3559164"/>
                <a:gd name="connsiteX22" fmla="*/ 1047540 w 3333540"/>
                <a:gd name="connsiteY22"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909661 w 3333540"/>
                <a:gd name="connsiteY17" fmla="*/ 2681749 h 3559164"/>
                <a:gd name="connsiteX18" fmla="*/ 1047540 w 3333540"/>
                <a:gd name="connsiteY18" fmla="*/ 2550967 h 3559164"/>
                <a:gd name="connsiteX19" fmla="*/ 1047540 w 3333540"/>
                <a:gd name="connsiteY19"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1047540 w 3333540"/>
                <a:gd name="connsiteY17" fmla="*/ 2550967 h 3559164"/>
                <a:gd name="connsiteX18" fmla="*/ 1047540 w 3333540"/>
                <a:gd name="connsiteY18"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52074 w 3333540"/>
                <a:gd name="connsiteY13" fmla="*/ 2546457 h 3559164"/>
                <a:gd name="connsiteX14" fmla="*/ 1047540 w 3333540"/>
                <a:gd name="connsiteY14" fmla="*/ 2550967 h 3559164"/>
                <a:gd name="connsiteX15" fmla="*/ 1047540 w 3333540"/>
                <a:gd name="connsiteY15"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47540 w 3333540"/>
                <a:gd name="connsiteY13" fmla="*/ 2550967 h 3559164"/>
                <a:gd name="connsiteX14" fmla="*/ 1047540 w 3333540"/>
                <a:gd name="connsiteY14"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1047540 w 3333540"/>
                <a:gd name="connsiteY12" fmla="*/ 2550967 h 3559164"/>
                <a:gd name="connsiteX13" fmla="*/ 1047540 w 3333540"/>
                <a:gd name="connsiteY13" fmla="*/ 3559164 h 3559164"/>
                <a:gd name="connsiteX0" fmla="*/ 421724 w 2286000"/>
                <a:gd name="connsiteY0" fmla="*/ 2607677 h 3559164"/>
                <a:gd name="connsiteX1" fmla="*/ 421724 w 2286000"/>
                <a:gd name="connsiteY1" fmla="*/ 2150950 h 3559164"/>
                <a:gd name="connsiteX2" fmla="*/ 817836 w 2286000"/>
                <a:gd name="connsiteY2" fmla="*/ 1775226 h 3559164"/>
                <a:gd name="connsiteX3" fmla="*/ 421724 w 2286000"/>
                <a:gd name="connsiteY3" fmla="*/ 1399502 h 3559164"/>
                <a:gd name="connsiteX4" fmla="*/ 421724 w 2286000"/>
                <a:gd name="connsiteY4" fmla="*/ 951493 h 3559164"/>
                <a:gd name="connsiteX5" fmla="*/ 1482428 w 2286000"/>
                <a:gd name="connsiteY5" fmla="*/ 1779585 h 3559164"/>
                <a:gd name="connsiteX6" fmla="*/ 421724 w 2286000"/>
                <a:gd name="connsiteY6" fmla="*/ 2607677 h 3559164"/>
                <a:gd name="connsiteX7" fmla="*/ 0 w 2286000"/>
                <a:gd name="connsiteY7" fmla="*/ 3559164 h 3559164"/>
                <a:gd name="connsiteX8" fmla="*/ 2286000 w 2286000"/>
                <a:gd name="connsiteY8" fmla="*/ 1779582 h 3559164"/>
                <a:gd name="connsiteX9" fmla="*/ 0 w 2286000"/>
                <a:gd name="connsiteY9" fmla="*/ 0 h 3559164"/>
                <a:gd name="connsiteX10" fmla="*/ 0 w 2286000"/>
                <a:gd name="connsiteY10" fmla="*/ 999484 h 3559164"/>
                <a:gd name="connsiteX11" fmla="*/ 0 w 2286000"/>
                <a:gd name="connsiteY11" fmla="*/ 2550967 h 3559164"/>
                <a:gd name="connsiteX12" fmla="*/ 0 w 2286000"/>
                <a:gd name="connsiteY12" fmla="*/ 3559164 h 3559164"/>
                <a:gd name="connsiteX0" fmla="*/ 421724 w 2286000"/>
                <a:gd name="connsiteY0" fmla="*/ 2607677 h 3559164"/>
                <a:gd name="connsiteX1" fmla="*/ 421724 w 2286000"/>
                <a:gd name="connsiteY1" fmla="*/ 2150950 h 3559164"/>
                <a:gd name="connsiteX2" fmla="*/ 421724 w 2286000"/>
                <a:gd name="connsiteY2" fmla="*/ 1399502 h 3559164"/>
                <a:gd name="connsiteX3" fmla="*/ 421724 w 2286000"/>
                <a:gd name="connsiteY3" fmla="*/ 951493 h 3559164"/>
                <a:gd name="connsiteX4" fmla="*/ 1482428 w 2286000"/>
                <a:gd name="connsiteY4" fmla="*/ 1779585 h 3559164"/>
                <a:gd name="connsiteX5" fmla="*/ 421724 w 2286000"/>
                <a:gd name="connsiteY5" fmla="*/ 2607677 h 3559164"/>
                <a:gd name="connsiteX6" fmla="*/ 0 w 2286000"/>
                <a:gd name="connsiteY6" fmla="*/ 3559164 h 3559164"/>
                <a:gd name="connsiteX7" fmla="*/ 2286000 w 2286000"/>
                <a:gd name="connsiteY7" fmla="*/ 1779582 h 3559164"/>
                <a:gd name="connsiteX8" fmla="*/ 0 w 2286000"/>
                <a:gd name="connsiteY8" fmla="*/ 0 h 3559164"/>
                <a:gd name="connsiteX9" fmla="*/ 0 w 2286000"/>
                <a:gd name="connsiteY9" fmla="*/ 999484 h 3559164"/>
                <a:gd name="connsiteX10" fmla="*/ 0 w 2286000"/>
                <a:gd name="connsiteY10" fmla="*/ 2550967 h 3559164"/>
                <a:gd name="connsiteX11" fmla="*/ 0 w 2286000"/>
                <a:gd name="connsiteY11" fmla="*/ 3559164 h 355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0" h="3559164">
                  <a:moveTo>
                    <a:pt x="421724" y="2607677"/>
                  </a:moveTo>
                  <a:lnTo>
                    <a:pt x="421724" y="2150950"/>
                  </a:lnTo>
                  <a:lnTo>
                    <a:pt x="421724" y="1399502"/>
                  </a:lnTo>
                  <a:lnTo>
                    <a:pt x="421724" y="951493"/>
                  </a:lnTo>
                  <a:lnTo>
                    <a:pt x="1482428" y="1779585"/>
                  </a:lnTo>
                  <a:lnTo>
                    <a:pt x="421724" y="2607677"/>
                  </a:lnTo>
                  <a:close/>
                  <a:moveTo>
                    <a:pt x="0" y="3559164"/>
                  </a:moveTo>
                  <a:lnTo>
                    <a:pt x="2286000" y="1779582"/>
                  </a:lnTo>
                  <a:lnTo>
                    <a:pt x="0" y="0"/>
                  </a:lnTo>
                  <a:lnTo>
                    <a:pt x="0" y="999484"/>
                  </a:lnTo>
                  <a:lnTo>
                    <a:pt x="0" y="2550967"/>
                  </a:lnTo>
                  <a:lnTo>
                    <a:pt x="0" y="3559164"/>
                  </a:lnTo>
                  <a:close/>
                </a:path>
              </a:pathLst>
            </a:custGeom>
            <a:gradFill flip="none" rotWithShape="1">
              <a:gsLst>
                <a:gs pos="15000">
                  <a:srgbClr val="336699"/>
                </a:gs>
                <a:gs pos="63000">
                  <a:srgbClr val="0782BE"/>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20759" eaLnBrk="1" fontAlgn="auto" latinLnBrk="0" hangingPunct="1">
                <a:lnSpc>
                  <a:spcPct val="100000"/>
                </a:lnSpc>
                <a:spcBef>
                  <a:spcPts val="0"/>
                </a:spcBef>
                <a:spcAft>
                  <a:spcPts val="0"/>
                </a:spcAft>
                <a:buClrTx/>
                <a:buSzTx/>
                <a:buFontTx/>
                <a:buNone/>
                <a:tabLst/>
                <a:defRPr/>
              </a:pPr>
              <a:endParaRPr kumimoji="0" lang="en-US" sz="2889" b="1" i="0" u="none" strike="noStrike" kern="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8" name="Forme libre 7"/>
            <p:cNvSpPr/>
            <p:nvPr userDrawn="1"/>
          </p:nvSpPr>
          <p:spPr>
            <a:xfrm rot="5400000">
              <a:off x="-1009262" y="2288754"/>
              <a:ext cx="4268672" cy="2250151"/>
            </a:xfrm>
            <a:custGeom>
              <a:avLst/>
              <a:gdLst>
                <a:gd name="connsiteX0" fmla="*/ 1759219 w 4268672"/>
                <a:gd name="connsiteY0" fmla="*/ 395471 h 2250151"/>
                <a:gd name="connsiteX1" fmla="*/ 2134335 w 4268672"/>
                <a:gd name="connsiteY1" fmla="*/ 0 h 2250151"/>
                <a:gd name="connsiteX2" fmla="*/ 2134337 w 4268672"/>
                <a:gd name="connsiteY2" fmla="*/ 0 h 2250151"/>
                <a:gd name="connsiteX3" fmla="*/ 2509452 w 4268672"/>
                <a:gd name="connsiteY3" fmla="*/ 395471 h 2250151"/>
                <a:gd name="connsiteX4" fmla="*/ 0 w 4268672"/>
                <a:gd name="connsiteY4" fmla="*/ 2250151 h 2250151"/>
                <a:gd name="connsiteX5" fmla="*/ 733075 w 4268672"/>
                <a:gd name="connsiteY5" fmla="*/ 1477297 h 2250151"/>
                <a:gd name="connsiteX6" fmla="*/ 3535598 w 4268672"/>
                <a:gd name="connsiteY6" fmla="*/ 1477297 h 2250151"/>
                <a:gd name="connsiteX7" fmla="*/ 4268672 w 4268672"/>
                <a:gd name="connsiteY7" fmla="*/ 2250151 h 225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8672" h="2250151">
                  <a:moveTo>
                    <a:pt x="1759219" y="395471"/>
                  </a:moveTo>
                  <a:lnTo>
                    <a:pt x="2134335" y="0"/>
                  </a:lnTo>
                  <a:lnTo>
                    <a:pt x="2134337" y="0"/>
                  </a:lnTo>
                  <a:lnTo>
                    <a:pt x="2509452" y="395471"/>
                  </a:lnTo>
                  <a:close/>
                  <a:moveTo>
                    <a:pt x="0" y="2250151"/>
                  </a:moveTo>
                  <a:lnTo>
                    <a:pt x="733075" y="1477297"/>
                  </a:lnTo>
                  <a:lnTo>
                    <a:pt x="3535598" y="1477297"/>
                  </a:lnTo>
                  <a:lnTo>
                    <a:pt x="4268672" y="2250151"/>
                  </a:lnTo>
                  <a:close/>
                </a:path>
              </a:pathLst>
            </a:custGeom>
            <a:gradFill>
              <a:gsLst>
                <a:gs pos="0">
                  <a:srgbClr val="CC5011"/>
                </a:gs>
                <a:gs pos="82000">
                  <a:srgbClr val="EB5D16"/>
                </a:gs>
              </a:gsLst>
              <a:lin ang="27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20759" eaLnBrk="1" fontAlgn="auto" latinLnBrk="0" hangingPunct="1">
                <a:lnSpc>
                  <a:spcPct val="100000"/>
                </a:lnSpc>
                <a:spcBef>
                  <a:spcPts val="0"/>
                </a:spcBef>
                <a:spcAft>
                  <a:spcPts val="0"/>
                </a:spcAft>
                <a:buClrTx/>
                <a:buSzTx/>
                <a:buFontTx/>
                <a:buNone/>
                <a:tabLst/>
                <a:defRPr/>
              </a:pPr>
              <a:endParaRPr kumimoji="0" lang="en-US" sz="3467" b="1" i="0" u="none" strike="noStrike" kern="0" cap="none" spc="0" normalizeH="0" baseline="0" noProof="0">
                <a:ln>
                  <a:noFill/>
                </a:ln>
                <a:solidFill>
                  <a:prstClr val="white"/>
                </a:solidFill>
                <a:effectLst/>
                <a:uLnTx/>
                <a:uFillTx/>
                <a:latin typeface="Century Gothic" panose="020B0502020202020204" pitchFamily="34" charset="0"/>
                <a:ea typeface="+mn-ea"/>
                <a:cs typeface="+mn-cs"/>
              </a:endParaRPr>
            </a:p>
          </p:txBody>
        </p:sp>
      </p:grpSp>
      <p:sp>
        <p:nvSpPr>
          <p:cNvPr id="10" name="Titre 3"/>
          <p:cNvSpPr txBox="1">
            <a:spLocks/>
          </p:cNvSpPr>
          <p:nvPr userDrawn="1"/>
        </p:nvSpPr>
        <p:spPr>
          <a:xfrm>
            <a:off x="1983301" y="3481487"/>
            <a:ext cx="4347161" cy="3550716"/>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1320793" rtl="0" eaLnBrk="1" fontAlgn="auto" latinLnBrk="0" hangingPunct="1">
              <a:lnSpc>
                <a:spcPct val="90000"/>
              </a:lnSpc>
              <a:spcBef>
                <a:spcPts val="3467"/>
              </a:spcBef>
              <a:spcAft>
                <a:spcPts val="0"/>
              </a:spcAft>
              <a:buClrTx/>
              <a:buSzTx/>
              <a:buFontTx/>
              <a:buNone/>
              <a:tabLst/>
              <a:defRPr/>
            </a:pPr>
            <a:r>
              <a:rPr kumimoji="0" lang="en-US" sz="4622" b="0" i="0" u="none" strike="noStrike" kern="1200" cap="none" spc="0" normalizeH="0" baseline="0" noProof="0">
                <a:ln>
                  <a:noFill/>
                </a:ln>
                <a:solidFill>
                  <a:srgbClr val="0782BE"/>
                </a:solidFill>
                <a:effectLst/>
                <a:uLnTx/>
                <a:uFillTx/>
                <a:latin typeface="Segoe UI Light" panose="020B0502040204020203" pitchFamily="34" charset="0"/>
                <a:ea typeface="+mj-ea"/>
                <a:cs typeface="Segoe UI Light" panose="020B0502040204020203" pitchFamily="34" charset="0"/>
              </a:rPr>
              <a:t>UpSlide Table Of Content Master </a:t>
            </a:r>
          </a:p>
          <a:p>
            <a:pPr marL="0" marR="0" lvl="0" indent="0" algn="l" defTabSz="1320793" rtl="0" eaLnBrk="1" fontAlgn="auto" latinLnBrk="0" hangingPunct="1">
              <a:lnSpc>
                <a:spcPct val="90000"/>
              </a:lnSpc>
              <a:spcBef>
                <a:spcPts val="3467"/>
              </a:spcBef>
              <a:spcAft>
                <a:spcPts val="0"/>
              </a:spcAft>
              <a:buClrTx/>
              <a:buSzTx/>
              <a:buFontTx/>
              <a:buNone/>
              <a:tabLst/>
              <a:defRPr/>
            </a:pPr>
            <a:r>
              <a:rPr kumimoji="0" lang="en-US" sz="4622" b="1" i="0" u="none" strike="noStrike" kern="1200" cap="none" spc="0" normalizeH="0" baseline="0" noProof="0">
                <a:ln>
                  <a:noFill/>
                </a:ln>
                <a:solidFill>
                  <a:srgbClr val="0782BE"/>
                </a:solidFill>
                <a:effectLst/>
                <a:uLnTx/>
                <a:uFillTx/>
                <a:latin typeface="Segoe UI Light" panose="020B0502040204020203" pitchFamily="34" charset="0"/>
                <a:ea typeface="+mj-ea"/>
                <a:cs typeface="Segoe UI Light" panose="020B0502040204020203" pitchFamily="34" charset="0"/>
              </a:rPr>
              <a:t>Do not edit</a:t>
            </a:r>
          </a:p>
          <a:p>
            <a:pPr marL="0" marR="0" lvl="0" indent="0" algn="l" defTabSz="1320793" rtl="0" eaLnBrk="1" fontAlgn="auto" latinLnBrk="0" hangingPunct="1">
              <a:lnSpc>
                <a:spcPct val="90000"/>
              </a:lnSpc>
              <a:spcBef>
                <a:spcPts val="3467"/>
              </a:spcBef>
              <a:spcAft>
                <a:spcPts val="0"/>
              </a:spcAft>
              <a:buClrTx/>
              <a:buSzTx/>
              <a:buFontTx/>
              <a:buNone/>
              <a:tabLst/>
              <a:defRPr/>
            </a:pPr>
            <a:r>
              <a:rPr kumimoji="0" lang="en-US" sz="4622" b="1" i="0" u="none" strike="noStrike" kern="1200" cap="none" spc="0" normalizeH="0" baseline="0" noProof="0">
                <a:ln>
                  <a:noFill/>
                </a:ln>
                <a:solidFill>
                  <a:srgbClr val="0782BE"/>
                </a:solidFill>
                <a:effectLst/>
                <a:uLnTx/>
                <a:uFillTx/>
                <a:latin typeface="Segoe UI Light" panose="020B0502040204020203" pitchFamily="34" charset="0"/>
                <a:ea typeface="+mj-ea"/>
                <a:cs typeface="Segoe UI Light" panose="020B0502040204020203" pitchFamily="34" charset="0"/>
              </a:rPr>
              <a:t>Do not delete</a:t>
            </a:r>
          </a:p>
        </p:txBody>
      </p:sp>
    </p:spTree>
    <p:extLst>
      <p:ext uri="{BB962C8B-B14F-4D97-AF65-F5344CB8AC3E}">
        <p14:creationId xmlns:p14="http://schemas.microsoft.com/office/powerpoint/2010/main" val="2130303578"/>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hf sldNum="0" hdr="0" ftr="0"/>
  <p:txStyles>
    <p:titleStyle>
      <a:lvl1pPr algn="l" rtl="0" fontAlgn="base">
        <a:spcBef>
          <a:spcPct val="0"/>
        </a:spcBef>
        <a:spcAft>
          <a:spcPct val="0"/>
        </a:spcAft>
        <a:defRPr sz="3467" b="1" kern="1200">
          <a:solidFill>
            <a:srgbClr val="376092"/>
          </a:solidFill>
          <a:latin typeface="Garamond" pitchFamily="18" charset="0"/>
          <a:ea typeface="+mj-ea"/>
          <a:cs typeface="+mj-cs"/>
        </a:defRPr>
      </a:lvl1pPr>
      <a:lvl2pPr algn="l" rtl="0" fontAlgn="base">
        <a:spcBef>
          <a:spcPct val="0"/>
        </a:spcBef>
        <a:spcAft>
          <a:spcPct val="0"/>
        </a:spcAft>
        <a:defRPr sz="3467" b="1">
          <a:solidFill>
            <a:srgbClr val="376092"/>
          </a:solidFill>
          <a:latin typeface="Garamond" pitchFamily="18" charset="0"/>
        </a:defRPr>
      </a:lvl2pPr>
      <a:lvl3pPr algn="l" rtl="0" fontAlgn="base">
        <a:spcBef>
          <a:spcPct val="0"/>
        </a:spcBef>
        <a:spcAft>
          <a:spcPct val="0"/>
        </a:spcAft>
        <a:defRPr sz="3467" b="1">
          <a:solidFill>
            <a:srgbClr val="376092"/>
          </a:solidFill>
          <a:latin typeface="Garamond" pitchFamily="18" charset="0"/>
        </a:defRPr>
      </a:lvl3pPr>
      <a:lvl4pPr algn="l" rtl="0" fontAlgn="base">
        <a:spcBef>
          <a:spcPct val="0"/>
        </a:spcBef>
        <a:spcAft>
          <a:spcPct val="0"/>
        </a:spcAft>
        <a:defRPr sz="3467" b="1">
          <a:solidFill>
            <a:srgbClr val="376092"/>
          </a:solidFill>
          <a:latin typeface="Garamond" pitchFamily="18" charset="0"/>
        </a:defRPr>
      </a:lvl4pPr>
      <a:lvl5pPr algn="l" rtl="0" fontAlgn="base">
        <a:spcBef>
          <a:spcPct val="0"/>
        </a:spcBef>
        <a:spcAft>
          <a:spcPct val="0"/>
        </a:spcAft>
        <a:defRPr sz="3467" b="1">
          <a:solidFill>
            <a:srgbClr val="376092"/>
          </a:solidFill>
          <a:latin typeface="Garamond" pitchFamily="18" charset="0"/>
        </a:defRPr>
      </a:lvl5pPr>
      <a:lvl6pPr marL="660380" algn="l" rtl="0" fontAlgn="base">
        <a:spcBef>
          <a:spcPct val="0"/>
        </a:spcBef>
        <a:spcAft>
          <a:spcPct val="0"/>
        </a:spcAft>
        <a:defRPr sz="3467" b="1">
          <a:solidFill>
            <a:srgbClr val="376092"/>
          </a:solidFill>
          <a:latin typeface="Garamond" pitchFamily="18" charset="0"/>
        </a:defRPr>
      </a:lvl6pPr>
      <a:lvl7pPr marL="1320759" algn="l" rtl="0" fontAlgn="base">
        <a:spcBef>
          <a:spcPct val="0"/>
        </a:spcBef>
        <a:spcAft>
          <a:spcPct val="0"/>
        </a:spcAft>
        <a:defRPr sz="3467" b="1">
          <a:solidFill>
            <a:srgbClr val="376092"/>
          </a:solidFill>
          <a:latin typeface="Garamond" pitchFamily="18" charset="0"/>
        </a:defRPr>
      </a:lvl7pPr>
      <a:lvl8pPr marL="1981139" algn="l" rtl="0" fontAlgn="base">
        <a:spcBef>
          <a:spcPct val="0"/>
        </a:spcBef>
        <a:spcAft>
          <a:spcPct val="0"/>
        </a:spcAft>
        <a:defRPr sz="3467" b="1">
          <a:solidFill>
            <a:srgbClr val="376092"/>
          </a:solidFill>
          <a:latin typeface="Garamond" pitchFamily="18" charset="0"/>
        </a:defRPr>
      </a:lvl8pPr>
      <a:lvl9pPr marL="2641519" algn="l" rtl="0" fontAlgn="base">
        <a:spcBef>
          <a:spcPct val="0"/>
        </a:spcBef>
        <a:spcAft>
          <a:spcPct val="0"/>
        </a:spcAft>
        <a:defRPr sz="3467"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2022"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2022" kern="1200" dirty="0">
          <a:solidFill>
            <a:schemeClr val="tx1"/>
          </a:solidFill>
          <a:latin typeface="Garamond" pitchFamily="18" charset="0"/>
          <a:ea typeface="+mn-ea"/>
          <a:cs typeface="+mn-cs"/>
        </a:defRPr>
      </a:lvl2pPr>
      <a:lvl3pPr marL="382929" indent="-382929" algn="l" rtl="0" fontAlgn="base">
        <a:spcBef>
          <a:spcPct val="20000"/>
        </a:spcBef>
        <a:spcAft>
          <a:spcPct val="0"/>
        </a:spcAft>
        <a:buClr>
          <a:srgbClr val="376092"/>
        </a:buClr>
        <a:buBlip>
          <a:blip r:embed="rId6"/>
        </a:buBlip>
        <a:defRPr lang="en-US" sz="2022" kern="1200">
          <a:solidFill>
            <a:schemeClr val="tx1"/>
          </a:solidFill>
          <a:latin typeface="Garamond" pitchFamily="18" charset="0"/>
          <a:ea typeface="+mn-ea"/>
          <a:cs typeface="+mn-cs"/>
        </a:defRPr>
      </a:lvl3pPr>
      <a:lvl4pPr marL="644330" indent="-261400" algn="l" rtl="0" fontAlgn="base">
        <a:spcBef>
          <a:spcPct val="20000"/>
        </a:spcBef>
        <a:spcAft>
          <a:spcPct val="0"/>
        </a:spcAft>
        <a:buFont typeface="Arial" charset="0"/>
        <a:buChar char="–"/>
        <a:defRPr lang="en-US" sz="2022" kern="1200" dirty="0">
          <a:solidFill>
            <a:schemeClr val="tx1"/>
          </a:solidFill>
          <a:latin typeface="Garamond" pitchFamily="18" charset="0"/>
          <a:ea typeface="+mj-ea"/>
          <a:cs typeface="+mj-cs"/>
        </a:defRPr>
      </a:lvl4pPr>
      <a:lvl5pPr marL="905730" indent="-261400" algn="l" rtl="0" fontAlgn="base">
        <a:spcBef>
          <a:spcPct val="20000"/>
        </a:spcBef>
        <a:spcAft>
          <a:spcPct val="0"/>
        </a:spcAft>
        <a:buClr>
          <a:schemeClr val="tx2"/>
        </a:buClr>
        <a:buFont typeface="Arial" charset="0"/>
        <a:buChar char="•"/>
        <a:defRPr lang="en-US" sz="2022" kern="1200" dirty="0">
          <a:solidFill>
            <a:schemeClr val="tx1"/>
          </a:solidFill>
          <a:latin typeface="Garamond" pitchFamily="18" charset="0"/>
          <a:ea typeface="+mj-ea"/>
          <a:cs typeface="+mj-cs"/>
        </a:defRPr>
      </a:lvl5pPr>
      <a:lvl6pPr marL="905730" marR="0" indent="261400" algn="l" defTabSz="1320759" rtl="0" eaLnBrk="1" fontAlgn="auto" latinLnBrk="0" hangingPunct="1">
        <a:lnSpc>
          <a:spcPct val="100000"/>
        </a:lnSpc>
        <a:spcBef>
          <a:spcPct val="20000"/>
        </a:spcBef>
        <a:spcAft>
          <a:spcPts val="0"/>
        </a:spcAft>
        <a:buClr>
          <a:schemeClr val="tx2"/>
        </a:buClr>
        <a:buSzTx/>
        <a:buFont typeface="Garamond" pitchFamily="18" charset="0"/>
        <a:buChar char="−"/>
        <a:tabLst/>
        <a:defRPr lang="en-US" sz="2022" kern="1200" dirty="0" smtClean="0">
          <a:solidFill>
            <a:schemeClr val="tx1"/>
          </a:solidFill>
          <a:latin typeface="+mn-lt"/>
          <a:ea typeface="+mn-ea"/>
          <a:cs typeface="+mn-cs"/>
        </a:defRPr>
      </a:lvl6pPr>
      <a:lvl7pPr marL="1428530" marR="0" indent="-261400" algn="l" defTabSz="1320759" rtl="0" eaLnBrk="1" fontAlgn="auto" latinLnBrk="0" hangingPunct="1">
        <a:lnSpc>
          <a:spcPct val="100000"/>
        </a:lnSpc>
        <a:spcBef>
          <a:spcPct val="20000"/>
        </a:spcBef>
        <a:spcAft>
          <a:spcPts val="0"/>
        </a:spcAft>
        <a:buClr>
          <a:schemeClr val="tx2"/>
        </a:buClr>
        <a:buSzTx/>
        <a:buFont typeface="Garamond" pitchFamily="18" charset="0"/>
        <a:buChar char="−"/>
        <a:tabLst/>
        <a:defRPr lang="en-US" sz="2022" kern="1200" baseline="0" dirty="0" smtClean="0">
          <a:solidFill>
            <a:schemeClr val="tx1"/>
          </a:solidFill>
          <a:latin typeface="Garamond" pitchFamily="18" charset="0"/>
          <a:ea typeface="+mn-ea"/>
          <a:cs typeface="+mn-cs"/>
        </a:defRPr>
      </a:lvl7pPr>
      <a:lvl8pPr marL="1689931" indent="-261400" algn="l" defTabSz="1320759" rtl="0" eaLnBrk="1" latinLnBrk="0" hangingPunct="1">
        <a:spcBef>
          <a:spcPct val="20000"/>
        </a:spcBef>
        <a:buFont typeface="Garamond" pitchFamily="18" charset="0"/>
        <a:buChar char="−"/>
        <a:defRPr lang="en-US" sz="2022" kern="1200" baseline="0" dirty="0" smtClean="0">
          <a:solidFill>
            <a:schemeClr val="tx1"/>
          </a:solidFill>
          <a:latin typeface="Garamond" pitchFamily="18" charset="0"/>
          <a:ea typeface="+mn-ea"/>
          <a:cs typeface="+mn-cs"/>
        </a:defRPr>
      </a:lvl8pPr>
      <a:lvl9pPr marL="1935279" indent="-245350" algn="l" defTabSz="1320759" rtl="0" eaLnBrk="1" latinLnBrk="0" hangingPunct="1">
        <a:spcBef>
          <a:spcPct val="20000"/>
        </a:spcBef>
        <a:buFont typeface="Garamond" pitchFamily="18" charset="0"/>
        <a:buChar char="−"/>
        <a:defRPr lang="en-US" sz="2022" kern="1200" baseline="0" dirty="0" smtClean="0">
          <a:solidFill>
            <a:schemeClr val="tx1"/>
          </a:solidFill>
          <a:latin typeface="Garamond" pitchFamily="18" charset="0"/>
          <a:ea typeface="+mn-ea"/>
          <a:cs typeface="+mn-cs"/>
        </a:defRPr>
      </a:lvl9pPr>
    </p:bodyStyle>
    <p:otherStyle>
      <a:defPPr>
        <a:defRPr lang="en-US"/>
      </a:defPPr>
      <a:lvl1pPr marL="0" algn="l" defTabSz="1320759" rtl="0" eaLnBrk="1" latinLnBrk="0" hangingPunct="1">
        <a:defRPr sz="2600" kern="1200">
          <a:solidFill>
            <a:schemeClr val="tx1"/>
          </a:solidFill>
          <a:latin typeface="+mn-lt"/>
          <a:ea typeface="+mn-ea"/>
          <a:cs typeface="+mn-cs"/>
        </a:defRPr>
      </a:lvl1pPr>
      <a:lvl2pPr marL="660380" algn="l" defTabSz="1320759" rtl="0" eaLnBrk="1" latinLnBrk="0" hangingPunct="1">
        <a:defRPr sz="2600" kern="1200">
          <a:solidFill>
            <a:schemeClr val="tx1"/>
          </a:solidFill>
          <a:latin typeface="+mn-lt"/>
          <a:ea typeface="+mn-ea"/>
          <a:cs typeface="+mn-cs"/>
        </a:defRPr>
      </a:lvl2pPr>
      <a:lvl3pPr marL="1320759" algn="l" defTabSz="1320759" rtl="0" eaLnBrk="1" latinLnBrk="0" hangingPunct="1">
        <a:defRPr sz="2600" kern="1200">
          <a:solidFill>
            <a:schemeClr val="tx1"/>
          </a:solidFill>
          <a:latin typeface="+mn-lt"/>
          <a:ea typeface="+mn-ea"/>
          <a:cs typeface="+mn-cs"/>
        </a:defRPr>
      </a:lvl3pPr>
      <a:lvl4pPr marL="1981139" algn="l" defTabSz="1320759" rtl="0" eaLnBrk="1" latinLnBrk="0" hangingPunct="1">
        <a:defRPr sz="2600" kern="1200">
          <a:solidFill>
            <a:schemeClr val="tx1"/>
          </a:solidFill>
          <a:latin typeface="+mn-lt"/>
          <a:ea typeface="+mn-ea"/>
          <a:cs typeface="+mn-cs"/>
        </a:defRPr>
      </a:lvl4pPr>
      <a:lvl5pPr marL="2641519" algn="l" defTabSz="1320759" rtl="0" eaLnBrk="1" latinLnBrk="0" hangingPunct="1">
        <a:defRPr sz="2600" kern="1200">
          <a:solidFill>
            <a:schemeClr val="tx1"/>
          </a:solidFill>
          <a:latin typeface="+mn-lt"/>
          <a:ea typeface="+mn-ea"/>
          <a:cs typeface="+mn-cs"/>
        </a:defRPr>
      </a:lvl5pPr>
      <a:lvl6pPr marL="3301898" algn="l" defTabSz="1320759" rtl="0" eaLnBrk="1" latinLnBrk="0" hangingPunct="1">
        <a:defRPr sz="2600" kern="1200">
          <a:solidFill>
            <a:schemeClr val="tx1"/>
          </a:solidFill>
          <a:latin typeface="+mn-lt"/>
          <a:ea typeface="+mn-ea"/>
          <a:cs typeface="+mn-cs"/>
        </a:defRPr>
      </a:lvl6pPr>
      <a:lvl7pPr marL="3962278" algn="l" defTabSz="1320759" rtl="0" eaLnBrk="1" latinLnBrk="0" hangingPunct="1">
        <a:defRPr sz="2600" kern="1200">
          <a:solidFill>
            <a:schemeClr val="tx1"/>
          </a:solidFill>
          <a:latin typeface="+mn-lt"/>
          <a:ea typeface="+mn-ea"/>
          <a:cs typeface="+mn-cs"/>
        </a:defRPr>
      </a:lvl7pPr>
      <a:lvl8pPr marL="4622658" algn="l" defTabSz="1320759" rtl="0" eaLnBrk="1" latinLnBrk="0" hangingPunct="1">
        <a:defRPr sz="2600" kern="1200">
          <a:solidFill>
            <a:schemeClr val="tx1"/>
          </a:solidFill>
          <a:latin typeface="+mn-lt"/>
          <a:ea typeface="+mn-ea"/>
          <a:cs typeface="+mn-cs"/>
        </a:defRPr>
      </a:lvl8pPr>
      <a:lvl9pPr marL="5283037" algn="l" defTabSz="1320759"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tags" Target="../tags/tag32.xml"/><Relationship Id="rId7" Type="http://schemas.openxmlformats.org/officeDocument/2006/relationships/slideLayout" Target="../slideLayouts/slideLayout1.xml"/><Relationship Id="rId12" Type="http://schemas.openxmlformats.org/officeDocument/2006/relationships/image" Target="../media/image17.jpe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image" Target="../media/image16.jpeg"/><Relationship Id="rId5" Type="http://schemas.openxmlformats.org/officeDocument/2006/relationships/tags" Target="../tags/tag34.xml"/><Relationship Id="rId10" Type="http://schemas.openxmlformats.org/officeDocument/2006/relationships/image" Target="../media/image15.jpeg"/><Relationship Id="rId4" Type="http://schemas.openxmlformats.org/officeDocument/2006/relationships/tags" Target="../tags/tag33.xml"/><Relationship Id="rId9"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B1C9AA3-9F70-409A-8ED8-3D759EAB690A}"/>
              </a:ext>
            </a:extLst>
          </p:cNvPr>
          <p:cNvSpPr>
            <a:spLocks noGrp="1"/>
          </p:cNvSpPr>
          <p:nvPr>
            <p:ph type="body" sz="quarter" idx="15"/>
          </p:nvPr>
        </p:nvSpPr>
        <p:spPr>
          <a:xfrm>
            <a:off x="80987" y="3080148"/>
            <a:ext cx="6696025" cy="576000"/>
          </a:xfrm>
        </p:spPr>
        <p:txBody>
          <a:bodyPr anchor="ctr"/>
          <a:lstStyle/>
          <a:p>
            <a:pPr algn="ctr">
              <a:spcAft>
                <a:spcPts val="0"/>
              </a:spcAft>
            </a:pPr>
            <a:r>
              <a:rPr lang="en-US" sz="1400" dirty="0" err="1">
                <a:solidFill>
                  <a:schemeClr val="tx1"/>
                </a:solidFill>
                <a:latin typeface="Calibri" panose="020F0502020204030204" pitchFamily="34" charset="0"/>
                <a:cs typeface="Calibri" panose="020F0502020204030204" pitchFamily="34" charset="0"/>
              </a:rPr>
              <a:t>ProNoïa</a:t>
            </a:r>
            <a:r>
              <a:rPr lang="en-US" sz="1400" dirty="0">
                <a:solidFill>
                  <a:schemeClr val="tx1"/>
                </a:solidFill>
                <a:latin typeface="Calibri" panose="020F0502020204030204" pitchFamily="34" charset="0"/>
                <a:cs typeface="Calibri" panose="020F0502020204030204" pitchFamily="34" charset="0"/>
              </a:rPr>
              <a:t>, major franchise partner of the KFC brand in France,</a:t>
            </a:r>
          </a:p>
          <a:p>
            <a:pPr algn="ctr">
              <a:spcAft>
                <a:spcPts val="0"/>
              </a:spcAft>
            </a:pPr>
            <a:r>
              <a:rPr lang="en-US" sz="1400" dirty="0">
                <a:solidFill>
                  <a:schemeClr val="tx1"/>
                </a:solidFill>
                <a:latin typeface="Calibri" panose="020F0502020204030204" pitchFamily="34" charset="0"/>
                <a:cs typeface="Calibri" panose="020F0502020204030204" pitchFamily="34" charset="0"/>
              </a:rPr>
              <a:t>is financed to the tune of €85 million to accelerate its development</a:t>
            </a:r>
          </a:p>
        </p:txBody>
      </p:sp>
      <p:sp>
        <p:nvSpPr>
          <p:cNvPr id="6" name="Espace réservé du texte 5">
            <a:extLst>
              <a:ext uri="{FF2B5EF4-FFF2-40B4-BE49-F238E27FC236}">
                <a16:creationId xmlns:a16="http://schemas.microsoft.com/office/drawing/2014/main" id="{E53EDAEE-6A49-4341-9D6D-A43D8A832FC3}"/>
              </a:ext>
            </a:extLst>
          </p:cNvPr>
          <p:cNvSpPr>
            <a:spLocks noGrp="1"/>
          </p:cNvSpPr>
          <p:nvPr>
            <p:ph type="body" sz="quarter" idx="30"/>
          </p:nvPr>
        </p:nvSpPr>
        <p:spPr>
          <a:xfrm>
            <a:off x="647773" y="190091"/>
            <a:ext cx="4149379" cy="320649"/>
          </a:xfrm>
        </p:spPr>
        <p:txBody>
          <a:bodyPr/>
          <a:lstStyle/>
          <a:p>
            <a:r>
              <a:rPr lang="fr-FR" dirty="0"/>
              <a:t>Fast Food</a:t>
            </a:r>
            <a:endParaRPr lang="fr-FR" dirty="0">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23118F06-6BE0-4D3A-A251-18526EB6DE31}"/>
              </a:ext>
            </a:extLst>
          </p:cNvPr>
          <p:cNvSpPr/>
          <p:nvPr/>
        </p:nvSpPr>
        <p:spPr>
          <a:xfrm>
            <a:off x="0" y="1005067"/>
            <a:ext cx="6858000" cy="1711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000">
              <a:solidFill>
                <a:schemeClr val="tx2"/>
              </a:solidFill>
              <a:latin typeface="Calibri" panose="020F0502020204030204" pitchFamily="34" charset="0"/>
              <a:cs typeface="Calibri" panose="020F0502020204030204" pitchFamily="34" charset="0"/>
            </a:endParaRPr>
          </a:p>
        </p:txBody>
      </p:sp>
      <p:pic>
        <p:nvPicPr>
          <p:cNvPr id="4" name="Image 3" descr="Une image contenant texte, plafond, intérieur, chaise&#10;&#10;Description générée automatiquement">
            <a:extLst>
              <a:ext uri="{FF2B5EF4-FFF2-40B4-BE49-F238E27FC236}">
                <a16:creationId xmlns:a16="http://schemas.microsoft.com/office/drawing/2014/main" id="{FDC2794D-D922-3492-4E6D-33820E6B0F58}"/>
              </a:ext>
            </a:extLst>
          </p:cNvPr>
          <p:cNvPicPr>
            <a:picLocks noChangeAspect="1"/>
          </p:cNvPicPr>
          <p:nvPr/>
        </p:nvPicPr>
        <p:blipFill rotWithShape="1">
          <a:blip r:embed="rId2">
            <a:extLst>
              <a:ext uri="{28A0092B-C50C-407E-A947-70E740481C1C}">
                <a14:useLocalDpi xmlns:a14="http://schemas.microsoft.com/office/drawing/2010/main" val="0"/>
              </a:ext>
            </a:extLst>
          </a:blip>
          <a:srcRect t="24887" b="34357"/>
          <a:stretch/>
        </p:blipFill>
        <p:spPr>
          <a:xfrm>
            <a:off x="-1" y="1273117"/>
            <a:ext cx="6858000" cy="1849656"/>
          </a:xfrm>
          <a:prstGeom prst="rect">
            <a:avLst/>
          </a:prstGeom>
        </p:spPr>
      </p:pic>
      <p:sp>
        <p:nvSpPr>
          <p:cNvPr id="20" name="Freeform 12">
            <a:extLst>
              <a:ext uri="{FF2B5EF4-FFF2-40B4-BE49-F238E27FC236}">
                <a16:creationId xmlns:a16="http://schemas.microsoft.com/office/drawing/2014/main" id="{5DA9BEC2-0DD6-C455-3408-B644C2AAE573}"/>
              </a:ext>
            </a:extLst>
          </p:cNvPr>
          <p:cNvSpPr>
            <a:spLocks/>
          </p:cNvSpPr>
          <p:nvPr/>
        </p:nvSpPr>
        <p:spPr bwMode="auto">
          <a:xfrm>
            <a:off x="326498" y="4169407"/>
            <a:ext cx="2160000" cy="2957947"/>
          </a:xfrm>
          <a:custGeom>
            <a:avLst/>
            <a:gdLst/>
            <a:ahLst/>
            <a:cxnLst>
              <a:cxn ang="0">
                <a:pos x="0" y="3561"/>
              </a:cxn>
              <a:cxn ang="0">
                <a:pos x="3052" y="3561"/>
              </a:cxn>
              <a:cxn ang="0">
                <a:pos x="3052" y="0"/>
              </a:cxn>
              <a:cxn ang="0">
                <a:pos x="0" y="0"/>
              </a:cxn>
              <a:cxn ang="0">
                <a:pos x="0" y="3561"/>
              </a:cxn>
            </a:cxnLst>
            <a:rect l="0" t="0" r="r" b="b"/>
            <a:pathLst>
              <a:path w="3052" h="3560">
                <a:moveTo>
                  <a:pt x="0" y="3561"/>
                </a:moveTo>
                <a:lnTo>
                  <a:pt x="3052" y="3561"/>
                </a:lnTo>
                <a:lnTo>
                  <a:pt x="3052" y="0"/>
                </a:lnTo>
                <a:lnTo>
                  <a:pt x="0" y="0"/>
                </a:lnTo>
                <a:lnTo>
                  <a:pt x="0" y="3561"/>
                </a:lnTo>
                <a:close/>
              </a:path>
            </a:pathLst>
          </a:custGeom>
          <a:noFill/>
          <a:ln w="3226">
            <a:solidFill>
              <a:schemeClr val="accent5">
                <a:lumMod val="20000"/>
                <a:lumOff val="80000"/>
              </a:schemeClr>
            </a:solidFill>
            <a:round/>
            <a:headEnd/>
            <a:tailEnd/>
          </a:ln>
        </p:spPr>
        <p:txBody>
          <a:bodyPr/>
          <a:lstStyle/>
          <a:p>
            <a:pPr defTabSz="995690" eaLnBrk="1" fontAlgn="auto" hangingPunct="1">
              <a:spcBef>
                <a:spcPts val="0"/>
              </a:spcBef>
              <a:spcAft>
                <a:spcPts val="0"/>
              </a:spcAft>
              <a:defRPr/>
            </a:pPr>
            <a:endParaRPr lang="es-ES">
              <a:latin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D67CC5BD-047D-77A4-C68D-7BC328AD04F0}"/>
              </a:ext>
            </a:extLst>
          </p:cNvPr>
          <p:cNvSpPr/>
          <p:nvPr/>
        </p:nvSpPr>
        <p:spPr bwMode="auto">
          <a:xfrm>
            <a:off x="326498" y="3815662"/>
            <a:ext cx="2170800" cy="438511"/>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800">
              <a:latin typeface="Calibri" panose="020F0502020204030204" pitchFamily="34" charset="0"/>
              <a:cs typeface="Calibri" panose="020F0502020204030204" pitchFamily="34" charset="0"/>
            </a:endParaRPr>
          </a:p>
        </p:txBody>
      </p:sp>
      <p:pic>
        <p:nvPicPr>
          <p:cNvPr id="23" name="Image 32">
            <a:extLst>
              <a:ext uri="{FF2B5EF4-FFF2-40B4-BE49-F238E27FC236}">
                <a16:creationId xmlns:a16="http://schemas.microsoft.com/office/drawing/2014/main" id="{3A892D7C-ACFE-8E96-4465-1CD942D46A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54544" y="6391196"/>
            <a:ext cx="1503908"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Espace réservé du contenu 4">
            <a:extLst>
              <a:ext uri="{FF2B5EF4-FFF2-40B4-BE49-F238E27FC236}">
                <a16:creationId xmlns:a16="http://schemas.microsoft.com/office/drawing/2014/main" id="{137619E3-A0CE-B5E1-E2C3-B98CD929BE08}"/>
              </a:ext>
            </a:extLst>
          </p:cNvPr>
          <p:cNvSpPr>
            <a:spLocks noGrp="1"/>
          </p:cNvSpPr>
          <p:nvPr>
            <p:ph idx="28"/>
          </p:nvPr>
        </p:nvSpPr>
        <p:spPr>
          <a:xfrm>
            <a:off x="2611459" y="4016896"/>
            <a:ext cx="3927099" cy="3375412"/>
          </a:xfrm>
          <a:noFill/>
        </p:spPr>
        <p:txBody>
          <a:bodyPr wrap="square">
            <a:spAutoFit/>
          </a:bodyPr>
          <a:lstStyle/>
          <a:p>
            <a:pPr marL="180975" indent="-180975" defTabSz="914400">
              <a:lnSpc>
                <a:spcPct val="120000"/>
              </a:lnSpc>
              <a:spcAft>
                <a:spcPts val="300"/>
              </a:spcAft>
              <a:buClr>
                <a:srgbClr val="0C2D5A"/>
              </a:buClr>
              <a:buFont typeface="Wingdings" panose="05000000000000000000" pitchFamily="2" charset="2"/>
              <a:buChar char="v"/>
            </a:pPr>
            <a:r>
              <a:rPr lang="en-US" sz="1000" dirty="0">
                <a:solidFill>
                  <a:srgbClr val="000000"/>
                </a:solidFill>
                <a:latin typeface="Calibri" panose="020F0502020204030204" pitchFamily="34" charset="0"/>
                <a:cs typeface="Calibri" panose="020F0502020204030204" pitchFamily="34" charset="0"/>
              </a:rPr>
              <a:t>Pierre TRITZ, President of </a:t>
            </a:r>
            <a:r>
              <a:rPr lang="en-US" sz="1000" dirty="0" err="1">
                <a:solidFill>
                  <a:srgbClr val="000000"/>
                </a:solidFill>
                <a:latin typeface="Calibri" panose="020F0502020204030204" pitchFamily="34" charset="0"/>
                <a:cs typeface="Calibri" panose="020F0502020204030204" pitchFamily="34" charset="0"/>
              </a:rPr>
              <a:t>ProNoïa</a:t>
            </a:r>
            <a:r>
              <a:rPr lang="en-US" sz="1000" dirty="0">
                <a:solidFill>
                  <a:srgbClr val="000000"/>
                </a:solidFill>
                <a:latin typeface="Calibri" panose="020F0502020204030204" pitchFamily="34" charset="0"/>
                <a:cs typeface="Calibri" panose="020F0502020204030204" pitchFamily="34" charset="0"/>
              </a:rPr>
              <a:t>, is a successful entrepreneur operating KFC franchised restaurants since 2013</a:t>
            </a:r>
            <a:r>
              <a:rPr lang="fr-FR" sz="1000" dirty="0">
                <a:solidFill>
                  <a:srgbClr val="000000"/>
                </a:solidFill>
                <a:latin typeface="Calibri" panose="020F0502020204030204" pitchFamily="34" charset="0"/>
                <a:cs typeface="Calibri" panose="020F0502020204030204" pitchFamily="34" charset="0"/>
              </a:rPr>
              <a:t>.</a:t>
            </a:r>
          </a:p>
          <a:p>
            <a:pPr marL="180975" indent="-180975" defTabSz="914400">
              <a:lnSpc>
                <a:spcPct val="120000"/>
              </a:lnSpc>
              <a:spcAft>
                <a:spcPts val="300"/>
              </a:spcAft>
              <a:buClr>
                <a:srgbClr val="0C2D5A"/>
              </a:buClr>
              <a:buFont typeface="Wingdings" panose="05000000000000000000" pitchFamily="2" charset="2"/>
              <a:buChar char="v"/>
            </a:pPr>
            <a:r>
              <a:rPr lang="en-US" sz="1000" dirty="0" err="1">
                <a:solidFill>
                  <a:srgbClr val="000000"/>
                </a:solidFill>
                <a:latin typeface="Calibri" panose="020F0502020204030204" pitchFamily="34" charset="0"/>
                <a:cs typeface="Calibri" panose="020F0502020204030204" pitchFamily="34" charset="0"/>
              </a:rPr>
              <a:t>ProNoïa</a:t>
            </a:r>
            <a:r>
              <a:rPr lang="en-US" sz="1000" dirty="0">
                <a:solidFill>
                  <a:srgbClr val="000000"/>
                </a:solidFill>
                <a:latin typeface="Calibri" panose="020F0502020204030204" pitchFamily="34" charset="0"/>
                <a:cs typeface="Calibri" panose="020F0502020204030204" pitchFamily="34" charset="0"/>
              </a:rPr>
              <a:t>, whose head office is located in Pau (64), has, at the end of January 2023, 26 KFC restaurants in the South-West, Ile-de-France and Centre-East region, a number that has been growing strongly for 2 years, with the opening of about fifteen restaurants since mid-2021.</a:t>
            </a:r>
          </a:p>
          <a:p>
            <a:pPr marL="180975" indent="-180975" defTabSz="914400">
              <a:lnSpc>
                <a:spcPct val="120000"/>
              </a:lnSpc>
              <a:spcAft>
                <a:spcPts val="300"/>
              </a:spcAft>
              <a:buClr>
                <a:srgbClr val="0C2D5A"/>
              </a:buClr>
              <a:buFont typeface="Wingdings" panose="05000000000000000000" pitchFamily="2" charset="2"/>
              <a:buChar char="v"/>
            </a:pPr>
            <a:r>
              <a:rPr lang="en-US" sz="1000" dirty="0">
                <a:solidFill>
                  <a:srgbClr val="000000"/>
                </a:solidFill>
                <a:latin typeface="Calibri" panose="020F0502020204030204" pitchFamily="34" charset="0"/>
                <a:cs typeface="Calibri" panose="020F0502020204030204" pitchFamily="34" charset="0"/>
              </a:rPr>
              <a:t>Relying on a motivated and experienced team, </a:t>
            </a:r>
            <a:r>
              <a:rPr lang="en-US" sz="1000" dirty="0" err="1">
                <a:solidFill>
                  <a:srgbClr val="000000"/>
                </a:solidFill>
                <a:latin typeface="Calibri" panose="020F0502020204030204" pitchFamily="34" charset="0"/>
                <a:cs typeface="Calibri" panose="020F0502020204030204" pitchFamily="34" charset="0"/>
              </a:rPr>
              <a:t>ProNoïa</a:t>
            </a:r>
            <a:r>
              <a:rPr lang="en-US" sz="1000" dirty="0">
                <a:solidFill>
                  <a:srgbClr val="000000"/>
                </a:solidFill>
                <a:latin typeface="Calibri" panose="020F0502020204030204" pitchFamily="34" charset="0"/>
                <a:cs typeface="Calibri" panose="020F0502020204030204" pitchFamily="34" charset="0"/>
              </a:rPr>
              <a:t> has demonstrated all its know-how in the development of franchised restaurants as well as in the financial management of restaurants and the group.</a:t>
            </a:r>
          </a:p>
          <a:p>
            <a:pPr marL="180975" indent="-180975" defTabSz="914400">
              <a:lnSpc>
                <a:spcPct val="120000"/>
              </a:lnSpc>
              <a:spcAft>
                <a:spcPts val="300"/>
              </a:spcAft>
              <a:buClr>
                <a:srgbClr val="0C2D5A"/>
              </a:buClr>
              <a:buFont typeface="Wingdings" panose="05000000000000000000" pitchFamily="2" charset="2"/>
              <a:buChar char="v"/>
            </a:pPr>
            <a:r>
              <a:rPr lang="en-US" sz="1000" dirty="0">
                <a:solidFill>
                  <a:srgbClr val="000000"/>
                </a:solidFill>
                <a:latin typeface="Calibri" panose="020F0502020204030204" pitchFamily="34" charset="0"/>
                <a:cs typeface="Calibri" panose="020F0502020204030204" pitchFamily="34" charset="0"/>
              </a:rPr>
              <a:t>The French market continues to be a major growth segment for KFC, a brand specializing in chicken preparations, which has a growing market share and wishes to continue the network of territories and gain proximity to the French, by doubling its current fleet to reach 600 restaurants within 5 years.</a:t>
            </a:r>
          </a:p>
          <a:p>
            <a:pPr marL="180975" indent="-180975" defTabSz="914400">
              <a:lnSpc>
                <a:spcPct val="120000"/>
              </a:lnSpc>
              <a:spcAft>
                <a:spcPts val="300"/>
              </a:spcAft>
              <a:buClr>
                <a:srgbClr val="0C2D5A"/>
              </a:buClr>
              <a:buFont typeface="Wingdings" panose="05000000000000000000" pitchFamily="2" charset="2"/>
              <a:buChar char="v"/>
            </a:pPr>
            <a:r>
              <a:rPr lang="en-US" sz="1000" dirty="0" err="1">
                <a:solidFill>
                  <a:srgbClr val="000000"/>
                </a:solidFill>
                <a:latin typeface="Calibri" panose="020F0502020204030204" pitchFamily="34" charset="0"/>
                <a:cs typeface="Calibri" panose="020F0502020204030204" pitchFamily="34" charset="0"/>
              </a:rPr>
              <a:t>ProNoïa</a:t>
            </a:r>
            <a:r>
              <a:rPr lang="en-US" sz="1000" dirty="0">
                <a:solidFill>
                  <a:srgbClr val="000000"/>
                </a:solidFill>
                <a:latin typeface="Calibri" panose="020F0502020204030204" pitchFamily="34" charset="0"/>
                <a:cs typeface="Calibri" panose="020F0502020204030204" pitchFamily="34" charset="0"/>
              </a:rPr>
              <a:t>, already KFC's 1st independent franchisee in France, aims to capture more than a third of the brand's growth over the next 3 years.</a:t>
            </a:r>
            <a:endParaRPr lang="fr-FR" sz="1000" dirty="0">
              <a:solidFill>
                <a:srgbClr val="000000"/>
              </a:solidFill>
              <a:latin typeface="Calibri" panose="020F0502020204030204" pitchFamily="34" charset="0"/>
              <a:cs typeface="Calibri" panose="020F0502020204030204" pitchFamily="34" charset="0"/>
            </a:endParaRPr>
          </a:p>
        </p:txBody>
      </p:sp>
      <p:sp>
        <p:nvSpPr>
          <p:cNvPr id="29" name="Espace réservé du texte 6">
            <a:extLst>
              <a:ext uri="{FF2B5EF4-FFF2-40B4-BE49-F238E27FC236}">
                <a16:creationId xmlns:a16="http://schemas.microsoft.com/office/drawing/2014/main" id="{7594F80B-83D1-C3AD-A759-34C74F259942}"/>
              </a:ext>
            </a:extLst>
          </p:cNvPr>
          <p:cNvSpPr txBox="1">
            <a:spLocks/>
          </p:cNvSpPr>
          <p:nvPr/>
        </p:nvSpPr>
        <p:spPr>
          <a:xfrm>
            <a:off x="377874" y="5296608"/>
            <a:ext cx="2115022" cy="331490"/>
          </a:xfrm>
          <a:prstGeom prst="rect">
            <a:avLst/>
          </a:prstGeom>
        </p:spPr>
        <p:txBody>
          <a:bodyPr vert="horz" lIns="0" tIns="46800" rIns="0" bIns="46800" rtlCol="0">
            <a:noAutofit/>
          </a:bodyPr>
          <a:lstStyle>
            <a:lvl1pPr marL="0" indent="0" algn="ctr" defTabSz="1073117" rtl="0" eaLnBrk="1" latinLnBrk="0" hangingPunct="1">
              <a:lnSpc>
                <a:spcPct val="100000"/>
              </a:lnSpc>
              <a:spcBef>
                <a:spcPts val="0"/>
              </a:spcBef>
              <a:spcAft>
                <a:spcPts val="867"/>
              </a:spcAft>
              <a:buClr>
                <a:schemeClr val="tx2"/>
              </a:buClr>
              <a:buFontTx/>
              <a:buNone/>
              <a:defRPr sz="800" kern="1200">
                <a:solidFill>
                  <a:schemeClr val="tx1"/>
                </a:solidFill>
                <a:latin typeface="+mn-lt"/>
                <a:ea typeface="+mn-ea"/>
                <a:cs typeface="+mn-cs"/>
              </a:defRPr>
            </a:lvl1pPr>
            <a:lvl2pPr marL="0" indent="-259992" algn="l" defTabSz="1073117" rtl="0" eaLnBrk="1" latinLnBrk="0" hangingPunct="1">
              <a:lnSpc>
                <a:spcPct val="100000"/>
              </a:lnSpc>
              <a:spcBef>
                <a:spcPts val="0"/>
              </a:spcBef>
              <a:spcAft>
                <a:spcPts val="867"/>
              </a:spcAft>
              <a:buClr>
                <a:schemeClr val="tx2"/>
              </a:buClr>
              <a:buFont typeface="Wingdings" panose="05000000000000000000" pitchFamily="2" charset="2"/>
              <a:buChar char="§"/>
              <a:defRPr sz="1000" kern="1200">
                <a:solidFill>
                  <a:schemeClr val="tx1"/>
                </a:solidFill>
                <a:latin typeface="+mn-lt"/>
                <a:ea typeface="+mn-ea"/>
                <a:cs typeface="+mn-cs"/>
              </a:defRPr>
            </a:lvl2pPr>
            <a:lvl3pPr marL="883973" indent="-259992" algn="l" defTabSz="1073117" rtl="0" eaLnBrk="1" latinLnBrk="0" hangingPunct="1">
              <a:lnSpc>
                <a:spcPct val="100000"/>
              </a:lnSpc>
              <a:spcBef>
                <a:spcPts val="0"/>
              </a:spcBef>
              <a:spcAft>
                <a:spcPts val="867"/>
              </a:spcAft>
              <a:buClr>
                <a:schemeClr val="accent1"/>
              </a:buClr>
              <a:buFont typeface="Arial" panose="020B0604020202020204" pitchFamily="34" charset="0"/>
              <a:buChar char="-"/>
              <a:defRPr sz="1000" kern="1200">
                <a:solidFill>
                  <a:schemeClr val="tx1"/>
                </a:solidFill>
                <a:latin typeface="+mn-lt"/>
                <a:ea typeface="+mn-ea"/>
                <a:cs typeface="+mn-cs"/>
              </a:defRPr>
            </a:lvl3pPr>
            <a:lvl4pPr marL="1663949" indent="-259992" algn="l" defTabSz="1073117" rtl="0" eaLnBrk="1" latinLnBrk="0" hangingPunct="1">
              <a:lnSpc>
                <a:spcPct val="100000"/>
              </a:lnSpc>
              <a:spcBef>
                <a:spcPts val="0"/>
              </a:spcBef>
              <a:spcAft>
                <a:spcPts val="867"/>
              </a:spcAft>
              <a:buClr>
                <a:schemeClr val="tx2"/>
              </a:buClr>
              <a:buFont typeface="Courier New" panose="02070309020205020404" pitchFamily="49" charset="0"/>
              <a:buChar char="o"/>
              <a:defRPr sz="1000" kern="1200">
                <a:solidFill>
                  <a:schemeClr val="tx1"/>
                </a:solidFill>
                <a:latin typeface="+mn-lt"/>
                <a:ea typeface="+mn-ea"/>
                <a:cs typeface="+mn-cs"/>
              </a:defRPr>
            </a:lvl4pPr>
            <a:lvl5pPr marL="0" indent="0" algn="l" defTabSz="1073117" rtl="0" eaLnBrk="1" latinLnBrk="0" hangingPunct="1">
              <a:lnSpc>
                <a:spcPct val="100000"/>
              </a:lnSpc>
              <a:spcBef>
                <a:spcPts val="0"/>
              </a:spcBef>
              <a:spcAft>
                <a:spcPts val="867"/>
              </a:spcAft>
              <a:buFontTx/>
              <a:buNone/>
              <a:defRPr sz="1050" b="1" kern="1200">
                <a:solidFill>
                  <a:schemeClr val="tx2"/>
                </a:solidFill>
                <a:latin typeface="+mn-lt"/>
                <a:ea typeface="+mn-ea"/>
                <a:cs typeface="+mn-cs"/>
              </a:defRPr>
            </a:lvl5pPr>
            <a:lvl6pPr marL="0" indent="0" algn="l" defTabSz="1073117" rtl="0" eaLnBrk="1" latinLnBrk="0" hangingPunct="1">
              <a:lnSpc>
                <a:spcPct val="100000"/>
              </a:lnSpc>
              <a:spcBef>
                <a:spcPts val="0"/>
              </a:spcBef>
              <a:spcAft>
                <a:spcPts val="867"/>
              </a:spcAft>
              <a:buFontTx/>
              <a:buNone/>
              <a:defRPr sz="1000" b="1" kern="1200">
                <a:solidFill>
                  <a:schemeClr val="tx2"/>
                </a:solidFill>
                <a:latin typeface="+mn-lt"/>
                <a:ea typeface="+mn-ea"/>
                <a:cs typeface="+mn-cs"/>
              </a:defRPr>
            </a:lvl6pPr>
            <a:lvl7pPr marL="0" indent="0" algn="l" defTabSz="1073117" rtl="0" eaLnBrk="1" latinLnBrk="0" hangingPunct="1">
              <a:lnSpc>
                <a:spcPct val="100000"/>
              </a:lnSpc>
              <a:spcBef>
                <a:spcPts val="0"/>
              </a:spcBef>
              <a:spcAft>
                <a:spcPts val="867"/>
              </a:spcAft>
              <a:buFontTx/>
              <a:buNone/>
              <a:defRPr sz="1000" kern="1200">
                <a:solidFill>
                  <a:schemeClr val="tx1"/>
                </a:solidFill>
                <a:latin typeface="+mn-lt"/>
                <a:ea typeface="+mn-ea"/>
                <a:cs typeface="+mn-cs"/>
              </a:defRPr>
            </a:lvl7pPr>
            <a:lvl8pPr marL="0" indent="0" algn="l" defTabSz="1073117" rtl="0" eaLnBrk="1" latinLnBrk="0" hangingPunct="1">
              <a:lnSpc>
                <a:spcPct val="100000"/>
              </a:lnSpc>
              <a:spcBef>
                <a:spcPts val="0"/>
              </a:spcBef>
              <a:spcAft>
                <a:spcPts val="867"/>
              </a:spcAft>
              <a:buFont typeface="Arial" panose="020B0604020202020204" pitchFamily="34" charset="0"/>
              <a:buNone/>
              <a:defRPr sz="1000" kern="1200">
                <a:solidFill>
                  <a:schemeClr val="tx1"/>
                </a:solidFill>
                <a:latin typeface="+mn-lt"/>
                <a:ea typeface="+mn-ea"/>
                <a:cs typeface="+mn-cs"/>
              </a:defRPr>
            </a:lvl8pPr>
            <a:lvl9pPr marL="0" indent="0" algn="l" defTabSz="1073117" rtl="0" eaLnBrk="1" latinLnBrk="0" hangingPunct="1">
              <a:lnSpc>
                <a:spcPct val="100000"/>
              </a:lnSpc>
              <a:spcBef>
                <a:spcPts val="0"/>
              </a:spcBef>
              <a:spcAft>
                <a:spcPts val="867"/>
              </a:spcAft>
              <a:buFontTx/>
              <a:buNone/>
              <a:defRPr sz="1000" kern="1200">
                <a:solidFill>
                  <a:schemeClr val="tx1"/>
                </a:solidFill>
                <a:latin typeface="+mn-lt"/>
                <a:ea typeface="+mn-ea"/>
                <a:cs typeface="+mn-cs"/>
              </a:defRPr>
            </a:lvl9pPr>
          </a:lstStyle>
          <a:p>
            <a:r>
              <a:rPr lang="fr-FR" b="1" dirty="0" err="1">
                <a:solidFill>
                  <a:srgbClr val="91ACBC"/>
                </a:solidFill>
                <a:latin typeface="Arial" panose="020B0604020202020204" pitchFamily="34" charset="0"/>
                <a:cs typeface="Arial" panose="020B0604020202020204" pitchFamily="34" charset="0"/>
              </a:rPr>
              <a:t>participated</a:t>
            </a:r>
            <a:r>
              <a:rPr lang="fr-FR" b="1" dirty="0">
                <a:solidFill>
                  <a:srgbClr val="91ACBC"/>
                </a:solidFill>
                <a:latin typeface="Arial" panose="020B0604020202020204" pitchFamily="34" charset="0"/>
                <a:cs typeface="Arial" panose="020B0604020202020204" pitchFamily="34" charset="0"/>
              </a:rPr>
              <a:t> in the </a:t>
            </a:r>
            <a:r>
              <a:rPr lang="fr-FR" b="1" dirty="0" err="1">
                <a:solidFill>
                  <a:srgbClr val="91ACBC"/>
                </a:solidFill>
                <a:latin typeface="Arial" panose="020B0604020202020204" pitchFamily="34" charset="0"/>
                <a:cs typeface="Arial" panose="020B0604020202020204" pitchFamily="34" charset="0"/>
              </a:rPr>
              <a:t>financing</a:t>
            </a:r>
            <a:r>
              <a:rPr lang="fr-FR" b="1" dirty="0">
                <a:solidFill>
                  <a:srgbClr val="91ACBC"/>
                </a:solidFill>
                <a:latin typeface="Arial" panose="020B0604020202020204" pitchFamily="34" charset="0"/>
                <a:cs typeface="Arial" panose="020B0604020202020204" pitchFamily="34" charset="0"/>
              </a:rPr>
              <a:t> of the </a:t>
            </a:r>
            <a:r>
              <a:rPr lang="fr-FR" b="1" dirty="0" err="1">
                <a:solidFill>
                  <a:srgbClr val="91ACBC"/>
                </a:solidFill>
                <a:latin typeface="Arial" panose="020B0604020202020204" pitchFamily="34" charset="0"/>
                <a:cs typeface="Arial" panose="020B0604020202020204" pitchFamily="34" charset="0"/>
              </a:rPr>
              <a:t>Corporation’s</a:t>
            </a:r>
            <a:r>
              <a:rPr lang="fr-FR" b="1" dirty="0">
                <a:solidFill>
                  <a:srgbClr val="91ACBC"/>
                </a:solidFill>
                <a:latin typeface="Arial" panose="020B0604020202020204" pitchFamily="34" charset="0"/>
                <a:cs typeface="Arial" panose="020B0604020202020204" pitchFamily="34" charset="0"/>
              </a:rPr>
              <a:t> </a:t>
            </a:r>
            <a:r>
              <a:rPr lang="fr-FR" b="1" dirty="0" err="1">
                <a:solidFill>
                  <a:srgbClr val="91ACBC"/>
                </a:solidFill>
                <a:latin typeface="Arial" panose="020B0604020202020204" pitchFamily="34" charset="0"/>
                <a:cs typeface="Arial" panose="020B0604020202020204" pitchFamily="34" charset="0"/>
              </a:rPr>
              <a:t>development</a:t>
            </a:r>
            <a:endParaRPr lang="fr-FR" b="1" dirty="0">
              <a:latin typeface="Arial" panose="020B0604020202020204" pitchFamily="34" charset="0"/>
              <a:cs typeface="Arial" panose="020B0604020202020204" pitchFamily="34" charset="0"/>
            </a:endParaRPr>
          </a:p>
        </p:txBody>
      </p:sp>
      <p:sp>
        <p:nvSpPr>
          <p:cNvPr id="31" name="Espace réservé du texte 8">
            <a:extLst>
              <a:ext uri="{FF2B5EF4-FFF2-40B4-BE49-F238E27FC236}">
                <a16:creationId xmlns:a16="http://schemas.microsoft.com/office/drawing/2014/main" id="{58E29C0A-1E9A-39B1-BD5E-3204E59F090E}"/>
              </a:ext>
            </a:extLst>
          </p:cNvPr>
          <p:cNvSpPr txBox="1">
            <a:spLocks/>
          </p:cNvSpPr>
          <p:nvPr/>
        </p:nvSpPr>
        <p:spPr>
          <a:xfrm>
            <a:off x="469873" y="6859196"/>
            <a:ext cx="1873250" cy="268876"/>
          </a:xfrm>
          <a:prstGeom prst="rect">
            <a:avLst/>
          </a:prstGeom>
        </p:spPr>
        <p:txBody>
          <a:bodyPr vert="horz" lIns="0" tIns="46800" rIns="0" bIns="46800" rtlCol="0" anchor="ctr">
            <a:noAutofit/>
          </a:bodyPr>
          <a:lstStyle>
            <a:lvl1pPr marL="0" indent="0" algn="ctr" defTabSz="1073117" rtl="0" eaLnBrk="1" latinLnBrk="0" hangingPunct="1">
              <a:lnSpc>
                <a:spcPct val="100000"/>
              </a:lnSpc>
              <a:spcBef>
                <a:spcPts val="0"/>
              </a:spcBef>
              <a:spcAft>
                <a:spcPts val="867"/>
              </a:spcAft>
              <a:buClr>
                <a:schemeClr val="tx2"/>
              </a:buClr>
              <a:buFontTx/>
              <a:buNone/>
              <a:defRPr sz="800" kern="1200">
                <a:solidFill>
                  <a:schemeClr val="tx1"/>
                </a:solidFill>
                <a:latin typeface="+mn-lt"/>
                <a:ea typeface="+mn-ea"/>
                <a:cs typeface="+mn-cs"/>
              </a:defRPr>
            </a:lvl1pPr>
            <a:lvl2pPr marL="0" indent="-259992" algn="l" defTabSz="1073117" rtl="0" eaLnBrk="1" latinLnBrk="0" hangingPunct="1">
              <a:lnSpc>
                <a:spcPct val="100000"/>
              </a:lnSpc>
              <a:spcBef>
                <a:spcPts val="0"/>
              </a:spcBef>
              <a:spcAft>
                <a:spcPts val="867"/>
              </a:spcAft>
              <a:buClr>
                <a:schemeClr val="tx2"/>
              </a:buClr>
              <a:buFont typeface="Wingdings" panose="05000000000000000000" pitchFamily="2" charset="2"/>
              <a:buChar char="§"/>
              <a:defRPr sz="1000" kern="1200">
                <a:solidFill>
                  <a:schemeClr val="tx1"/>
                </a:solidFill>
                <a:latin typeface="+mn-lt"/>
                <a:ea typeface="+mn-ea"/>
                <a:cs typeface="+mn-cs"/>
              </a:defRPr>
            </a:lvl2pPr>
            <a:lvl3pPr marL="883973" indent="-259992" algn="l" defTabSz="1073117" rtl="0" eaLnBrk="1" latinLnBrk="0" hangingPunct="1">
              <a:lnSpc>
                <a:spcPct val="100000"/>
              </a:lnSpc>
              <a:spcBef>
                <a:spcPts val="0"/>
              </a:spcBef>
              <a:spcAft>
                <a:spcPts val="867"/>
              </a:spcAft>
              <a:buClr>
                <a:schemeClr val="accent1"/>
              </a:buClr>
              <a:buFont typeface="Arial" panose="020B0604020202020204" pitchFamily="34" charset="0"/>
              <a:buChar char="-"/>
              <a:defRPr sz="1000" kern="1200">
                <a:solidFill>
                  <a:schemeClr val="tx1"/>
                </a:solidFill>
                <a:latin typeface="+mn-lt"/>
                <a:ea typeface="+mn-ea"/>
                <a:cs typeface="+mn-cs"/>
              </a:defRPr>
            </a:lvl3pPr>
            <a:lvl4pPr marL="1663949" indent="-259992" algn="l" defTabSz="1073117" rtl="0" eaLnBrk="1" latinLnBrk="0" hangingPunct="1">
              <a:lnSpc>
                <a:spcPct val="100000"/>
              </a:lnSpc>
              <a:spcBef>
                <a:spcPts val="0"/>
              </a:spcBef>
              <a:spcAft>
                <a:spcPts val="867"/>
              </a:spcAft>
              <a:buClr>
                <a:schemeClr val="tx2"/>
              </a:buClr>
              <a:buFont typeface="Courier New" panose="02070309020205020404" pitchFamily="49" charset="0"/>
              <a:buChar char="o"/>
              <a:defRPr sz="1000" kern="1200">
                <a:solidFill>
                  <a:schemeClr val="tx1"/>
                </a:solidFill>
                <a:latin typeface="+mn-lt"/>
                <a:ea typeface="+mn-ea"/>
                <a:cs typeface="+mn-cs"/>
              </a:defRPr>
            </a:lvl4pPr>
            <a:lvl5pPr marL="0" indent="0" algn="l" defTabSz="1073117" rtl="0" eaLnBrk="1" latinLnBrk="0" hangingPunct="1">
              <a:lnSpc>
                <a:spcPct val="100000"/>
              </a:lnSpc>
              <a:spcBef>
                <a:spcPts val="0"/>
              </a:spcBef>
              <a:spcAft>
                <a:spcPts val="867"/>
              </a:spcAft>
              <a:buFontTx/>
              <a:buNone/>
              <a:defRPr sz="1050" b="1" kern="1200">
                <a:solidFill>
                  <a:schemeClr val="tx2"/>
                </a:solidFill>
                <a:latin typeface="+mn-lt"/>
                <a:ea typeface="+mn-ea"/>
                <a:cs typeface="+mn-cs"/>
              </a:defRPr>
            </a:lvl5pPr>
            <a:lvl6pPr marL="0" indent="0" algn="l" defTabSz="1073117" rtl="0" eaLnBrk="1" latinLnBrk="0" hangingPunct="1">
              <a:lnSpc>
                <a:spcPct val="100000"/>
              </a:lnSpc>
              <a:spcBef>
                <a:spcPts val="0"/>
              </a:spcBef>
              <a:spcAft>
                <a:spcPts val="867"/>
              </a:spcAft>
              <a:buFontTx/>
              <a:buNone/>
              <a:defRPr sz="1000" b="1" kern="1200">
                <a:solidFill>
                  <a:schemeClr val="tx2"/>
                </a:solidFill>
                <a:latin typeface="+mn-lt"/>
                <a:ea typeface="+mn-ea"/>
                <a:cs typeface="+mn-cs"/>
              </a:defRPr>
            </a:lvl6pPr>
            <a:lvl7pPr marL="0" indent="0" algn="l" defTabSz="1073117" rtl="0" eaLnBrk="1" latinLnBrk="0" hangingPunct="1">
              <a:lnSpc>
                <a:spcPct val="100000"/>
              </a:lnSpc>
              <a:spcBef>
                <a:spcPts val="0"/>
              </a:spcBef>
              <a:spcAft>
                <a:spcPts val="867"/>
              </a:spcAft>
              <a:buFontTx/>
              <a:buNone/>
              <a:defRPr sz="1000" kern="1200">
                <a:solidFill>
                  <a:schemeClr val="tx1"/>
                </a:solidFill>
                <a:latin typeface="+mn-lt"/>
                <a:ea typeface="+mn-ea"/>
                <a:cs typeface="+mn-cs"/>
              </a:defRPr>
            </a:lvl7pPr>
            <a:lvl8pPr marL="0" indent="0" algn="l" defTabSz="1073117" rtl="0" eaLnBrk="1" latinLnBrk="0" hangingPunct="1">
              <a:lnSpc>
                <a:spcPct val="100000"/>
              </a:lnSpc>
              <a:spcBef>
                <a:spcPts val="0"/>
              </a:spcBef>
              <a:spcAft>
                <a:spcPts val="867"/>
              </a:spcAft>
              <a:buFont typeface="Arial" panose="020B0604020202020204" pitchFamily="34" charset="0"/>
              <a:buNone/>
              <a:defRPr sz="1000" kern="1200">
                <a:solidFill>
                  <a:schemeClr val="tx1"/>
                </a:solidFill>
                <a:latin typeface="+mn-lt"/>
                <a:ea typeface="+mn-ea"/>
                <a:cs typeface="+mn-cs"/>
              </a:defRPr>
            </a:lvl8pPr>
            <a:lvl9pPr marL="0" indent="0" algn="l" defTabSz="1073117" rtl="0" eaLnBrk="1" latinLnBrk="0" hangingPunct="1">
              <a:lnSpc>
                <a:spcPct val="100000"/>
              </a:lnSpc>
              <a:spcBef>
                <a:spcPts val="0"/>
              </a:spcBef>
              <a:spcAft>
                <a:spcPts val="867"/>
              </a:spcAft>
              <a:buFontTx/>
              <a:buNone/>
              <a:defRPr sz="1000" kern="1200">
                <a:solidFill>
                  <a:schemeClr val="tx1"/>
                </a:solidFill>
                <a:latin typeface="+mn-lt"/>
                <a:ea typeface="+mn-ea"/>
                <a:cs typeface="+mn-cs"/>
              </a:defRPr>
            </a:lvl9pPr>
          </a:lstStyle>
          <a:p>
            <a:r>
              <a:rPr lang="fr-FR" sz="700" b="1" dirty="0">
                <a:latin typeface="Calibri" panose="020F0502020204030204" pitchFamily="34" charset="0"/>
                <a:cs typeface="Calibri" panose="020F0502020204030204" pitchFamily="34" charset="0"/>
              </a:rPr>
              <a:t>PRONOÏA’S COUNCIL</a:t>
            </a:r>
          </a:p>
        </p:txBody>
      </p:sp>
      <p:sp>
        <p:nvSpPr>
          <p:cNvPr id="32" name="Espace réservé du texte 16">
            <a:extLst>
              <a:ext uri="{FF2B5EF4-FFF2-40B4-BE49-F238E27FC236}">
                <a16:creationId xmlns:a16="http://schemas.microsoft.com/office/drawing/2014/main" id="{754F2B93-6BE9-232A-EFE8-584408EC427F}"/>
              </a:ext>
            </a:extLst>
          </p:cNvPr>
          <p:cNvSpPr txBox="1">
            <a:spLocks/>
          </p:cNvSpPr>
          <p:nvPr/>
        </p:nvSpPr>
        <p:spPr>
          <a:xfrm>
            <a:off x="326498" y="3800872"/>
            <a:ext cx="2160000" cy="468090"/>
          </a:xfrm>
          <a:prstGeom prst="rect">
            <a:avLst/>
          </a:prstGeom>
        </p:spPr>
        <p:txBody>
          <a:bodyPr vert="horz" lIns="0" tIns="46800" rIns="0" bIns="46800" rtlCol="0" anchor="ctr">
            <a:noAutofit/>
          </a:bodyPr>
          <a:lstStyle>
            <a:lvl1pPr marL="0" indent="0" algn="l" defTabSz="1073117" rtl="0" eaLnBrk="1" latinLnBrk="0" hangingPunct="1">
              <a:lnSpc>
                <a:spcPct val="100000"/>
              </a:lnSpc>
              <a:spcBef>
                <a:spcPts val="0"/>
              </a:spcBef>
              <a:spcAft>
                <a:spcPts val="867"/>
              </a:spcAft>
              <a:buClr>
                <a:schemeClr val="tx2"/>
              </a:buClr>
              <a:buFontTx/>
              <a:buNone/>
              <a:defRPr sz="1200" kern="1200">
                <a:solidFill>
                  <a:schemeClr val="tx1"/>
                </a:solidFill>
                <a:latin typeface="+mn-lt"/>
                <a:ea typeface="+mn-ea"/>
                <a:cs typeface="+mn-cs"/>
              </a:defRPr>
            </a:lvl1pPr>
            <a:lvl2pPr marL="0" indent="-259992" algn="l" defTabSz="1073117" rtl="0" eaLnBrk="1" latinLnBrk="0" hangingPunct="1">
              <a:lnSpc>
                <a:spcPct val="100000"/>
              </a:lnSpc>
              <a:spcBef>
                <a:spcPts val="0"/>
              </a:spcBef>
              <a:spcAft>
                <a:spcPts val="867"/>
              </a:spcAft>
              <a:buClr>
                <a:schemeClr val="tx2"/>
              </a:buClr>
              <a:buFont typeface="Wingdings" panose="05000000000000000000" pitchFamily="2" charset="2"/>
              <a:buChar char="§"/>
              <a:defRPr sz="1444" kern="1200">
                <a:solidFill>
                  <a:schemeClr val="tx1"/>
                </a:solidFill>
                <a:latin typeface="+mn-lt"/>
                <a:ea typeface="+mn-ea"/>
                <a:cs typeface="+mn-cs"/>
              </a:defRPr>
            </a:lvl2pPr>
            <a:lvl3pPr marL="883973" indent="-259992" algn="l" defTabSz="1073117" rtl="0" eaLnBrk="1" latinLnBrk="0" hangingPunct="1">
              <a:lnSpc>
                <a:spcPct val="100000"/>
              </a:lnSpc>
              <a:spcBef>
                <a:spcPts val="0"/>
              </a:spcBef>
              <a:spcAft>
                <a:spcPts val="867"/>
              </a:spcAft>
              <a:buClr>
                <a:schemeClr val="accent1"/>
              </a:buClr>
              <a:buFont typeface="Arial" panose="020B0604020202020204" pitchFamily="34" charset="0"/>
              <a:buChar char="-"/>
              <a:defRPr sz="1517" kern="1200">
                <a:solidFill>
                  <a:schemeClr val="tx1"/>
                </a:solidFill>
                <a:latin typeface="+mn-lt"/>
                <a:ea typeface="+mn-ea"/>
                <a:cs typeface="+mn-cs"/>
              </a:defRPr>
            </a:lvl3pPr>
            <a:lvl4pPr marL="1663949" indent="-259992" algn="l" defTabSz="1073117" rtl="0" eaLnBrk="1" latinLnBrk="0" hangingPunct="1">
              <a:lnSpc>
                <a:spcPct val="100000"/>
              </a:lnSpc>
              <a:spcBef>
                <a:spcPts val="0"/>
              </a:spcBef>
              <a:spcAft>
                <a:spcPts val="867"/>
              </a:spcAft>
              <a:buClr>
                <a:schemeClr val="tx2"/>
              </a:buClr>
              <a:buFont typeface="Courier New" panose="02070309020205020404" pitchFamily="49" charset="0"/>
              <a:buChar char="o"/>
              <a:defRPr sz="1444" kern="1200">
                <a:solidFill>
                  <a:schemeClr val="tx1"/>
                </a:solidFill>
                <a:latin typeface="+mn-lt"/>
                <a:ea typeface="+mn-ea"/>
                <a:cs typeface="+mn-cs"/>
              </a:defRPr>
            </a:lvl4pPr>
            <a:lvl5pPr marL="0" indent="0" algn="l" defTabSz="1073117" rtl="0" eaLnBrk="1" latinLnBrk="0" hangingPunct="1">
              <a:lnSpc>
                <a:spcPct val="100000"/>
              </a:lnSpc>
              <a:spcBef>
                <a:spcPts val="0"/>
              </a:spcBef>
              <a:spcAft>
                <a:spcPts val="867"/>
              </a:spcAft>
              <a:buFontTx/>
              <a:buNone/>
              <a:defRPr sz="1733" b="1" kern="1200">
                <a:solidFill>
                  <a:schemeClr val="tx2"/>
                </a:solidFill>
                <a:latin typeface="+mn-lt"/>
                <a:ea typeface="+mn-ea"/>
                <a:cs typeface="+mn-cs"/>
              </a:defRPr>
            </a:lvl5pPr>
            <a:lvl6pPr marL="0" indent="0" algn="l" defTabSz="1073117" rtl="0" eaLnBrk="1" latinLnBrk="0" hangingPunct="1">
              <a:lnSpc>
                <a:spcPct val="100000"/>
              </a:lnSpc>
              <a:spcBef>
                <a:spcPts val="0"/>
              </a:spcBef>
              <a:spcAft>
                <a:spcPts val="867"/>
              </a:spcAft>
              <a:buFontTx/>
              <a:buNone/>
              <a:defRPr sz="1517" b="1" kern="1200">
                <a:solidFill>
                  <a:schemeClr val="tx2"/>
                </a:solidFill>
                <a:latin typeface="+mn-lt"/>
                <a:ea typeface="+mn-ea"/>
                <a:cs typeface="+mn-cs"/>
              </a:defRPr>
            </a:lvl6pPr>
            <a:lvl7pPr marL="0" indent="0" algn="l" defTabSz="1073117" rtl="0" eaLnBrk="1" latinLnBrk="0" hangingPunct="1">
              <a:lnSpc>
                <a:spcPct val="100000"/>
              </a:lnSpc>
              <a:spcBef>
                <a:spcPts val="0"/>
              </a:spcBef>
              <a:spcAft>
                <a:spcPts val="867"/>
              </a:spcAft>
              <a:buFontTx/>
              <a:buNone/>
              <a:defRPr sz="1444" kern="1200">
                <a:solidFill>
                  <a:schemeClr val="tx1"/>
                </a:solidFill>
                <a:latin typeface="+mn-lt"/>
                <a:ea typeface="+mn-ea"/>
                <a:cs typeface="+mn-cs"/>
              </a:defRPr>
            </a:lvl7pPr>
            <a:lvl8pPr marL="0" indent="0" algn="l" defTabSz="1073117" rtl="0" eaLnBrk="1" latinLnBrk="0" hangingPunct="1">
              <a:lnSpc>
                <a:spcPct val="100000"/>
              </a:lnSpc>
              <a:spcBef>
                <a:spcPts val="0"/>
              </a:spcBef>
              <a:spcAft>
                <a:spcPts val="867"/>
              </a:spcAft>
              <a:buFont typeface="Arial" panose="020B0604020202020204" pitchFamily="34" charset="0"/>
              <a:buNone/>
              <a:defRPr sz="1444" kern="1200">
                <a:solidFill>
                  <a:schemeClr val="tx1"/>
                </a:solidFill>
                <a:latin typeface="+mn-lt"/>
                <a:ea typeface="+mn-ea"/>
                <a:cs typeface="+mn-cs"/>
              </a:defRPr>
            </a:lvl8pPr>
            <a:lvl9pPr marL="0" indent="0" algn="l" defTabSz="1073117" rtl="0" eaLnBrk="1" latinLnBrk="0" hangingPunct="1">
              <a:lnSpc>
                <a:spcPct val="100000"/>
              </a:lnSpc>
              <a:spcBef>
                <a:spcPts val="0"/>
              </a:spcBef>
              <a:spcAft>
                <a:spcPts val="867"/>
              </a:spcAft>
              <a:buFontTx/>
              <a:buNone/>
              <a:defRPr sz="1444" kern="1200">
                <a:solidFill>
                  <a:schemeClr val="tx1"/>
                </a:solidFill>
                <a:latin typeface="+mn-lt"/>
                <a:ea typeface="+mn-ea"/>
                <a:cs typeface="+mn-cs"/>
              </a:defRPr>
            </a:lvl9pPr>
          </a:lstStyle>
          <a:p>
            <a:pPr algn="ctr"/>
            <a:r>
              <a:rPr lang="fr-FR" sz="1100" b="1" dirty="0">
                <a:solidFill>
                  <a:schemeClr val="accent5"/>
                </a:solidFill>
                <a:latin typeface="Calibri" panose="020F0502020204030204" pitchFamily="34" charset="0"/>
                <a:cs typeface="Calibri" panose="020F0502020204030204" pitchFamily="34" charset="0"/>
              </a:rPr>
              <a:t>Fast Food</a:t>
            </a:r>
          </a:p>
        </p:txBody>
      </p:sp>
      <p:sp>
        <p:nvSpPr>
          <p:cNvPr id="33" name="TextBox 29">
            <a:extLst>
              <a:ext uri="{FF2B5EF4-FFF2-40B4-BE49-F238E27FC236}">
                <a16:creationId xmlns:a16="http://schemas.microsoft.com/office/drawing/2014/main" id="{6BABD2FC-B99A-3708-7B14-12F7E6CE296D}"/>
              </a:ext>
            </a:extLst>
          </p:cNvPr>
          <p:cNvSpPr txBox="1"/>
          <p:nvPr/>
        </p:nvSpPr>
        <p:spPr>
          <a:xfrm>
            <a:off x="398551" y="8219782"/>
            <a:ext cx="6192000" cy="261610"/>
          </a:xfrm>
          <a:prstGeom prst="rect">
            <a:avLst/>
          </a:prstGeom>
          <a:noFill/>
        </p:spPr>
        <p:txBody>
          <a:bodyPr vert="horz" wrap="square" lIns="0" rIns="0" rtlCol="0">
            <a:spAutoFit/>
          </a:bodyPr>
          <a:lstStyle>
            <a:defPPr>
              <a:defRPr lang="en-US"/>
            </a:defPPr>
            <a:lvl1pPr defTabSz="742950">
              <a:spcAft>
                <a:spcPts val="600"/>
              </a:spcAft>
              <a:buClr>
                <a:srgbClr val="008FC1"/>
              </a:buClr>
              <a:defRPr sz="1100" b="1">
                <a:solidFill>
                  <a:srgbClr val="0C2D5A"/>
                </a:solidFill>
              </a:defRPr>
            </a:lvl1pPr>
          </a:lstStyle>
          <a:p>
            <a:r>
              <a:rPr lang="fr-FR" dirty="0">
                <a:latin typeface="Calibri" panose="020F0502020204030204" pitchFamily="34" charset="0"/>
                <a:cs typeface="Calibri" panose="020F0502020204030204" pitchFamily="34" charset="0"/>
              </a:rPr>
              <a:t>The </a:t>
            </a:r>
            <a:r>
              <a:rPr lang="fr-FR" dirty="0" err="1">
                <a:latin typeface="Calibri" panose="020F0502020204030204" pitchFamily="34" charset="0"/>
                <a:cs typeface="Calibri" panose="020F0502020204030204" pitchFamily="34" charset="0"/>
              </a:rPr>
              <a:t>operation</a:t>
            </a:r>
            <a:endParaRPr lang="fr-FR" dirty="0">
              <a:latin typeface="Calibri" panose="020F0502020204030204" pitchFamily="34" charset="0"/>
              <a:cs typeface="Calibri" panose="020F0502020204030204" pitchFamily="34" charset="0"/>
            </a:endParaRPr>
          </a:p>
        </p:txBody>
      </p:sp>
      <p:pic>
        <p:nvPicPr>
          <p:cNvPr id="35" name="Image 34">
            <a:extLst>
              <a:ext uri="{FF2B5EF4-FFF2-40B4-BE49-F238E27FC236}">
                <a16:creationId xmlns:a16="http://schemas.microsoft.com/office/drawing/2014/main" id="{32ECC2BA-DBFF-1D33-E47E-42ECCDA949C9}"/>
              </a:ext>
            </a:extLst>
          </p:cNvPr>
          <p:cNvPicPr>
            <a:picLocks noChangeAspect="1"/>
          </p:cNvPicPr>
          <p:nvPr/>
        </p:nvPicPr>
        <p:blipFill rotWithShape="1">
          <a:blip r:embed="rId4">
            <a:extLst>
              <a:ext uri="{28A0092B-C50C-407E-A947-70E740481C1C}">
                <a14:useLocalDpi xmlns:a14="http://schemas.microsoft.com/office/drawing/2010/main" val="0"/>
              </a:ext>
            </a:extLst>
          </a:blip>
          <a:srcRect t="29504" b="29691"/>
          <a:stretch/>
        </p:blipFill>
        <p:spPr>
          <a:xfrm>
            <a:off x="886169" y="4375982"/>
            <a:ext cx="1040659" cy="424642"/>
          </a:xfrm>
          <a:prstGeom prst="rect">
            <a:avLst/>
          </a:prstGeom>
        </p:spPr>
      </p:pic>
      <p:pic>
        <p:nvPicPr>
          <p:cNvPr id="36" name="Image 35">
            <a:extLst>
              <a:ext uri="{FF2B5EF4-FFF2-40B4-BE49-F238E27FC236}">
                <a16:creationId xmlns:a16="http://schemas.microsoft.com/office/drawing/2014/main" id="{E54ACD93-BEC1-3360-56A0-2D160E42F8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551" y="4961961"/>
            <a:ext cx="291395" cy="234951"/>
          </a:xfrm>
          <a:prstGeom prst="rect">
            <a:avLst/>
          </a:prstGeom>
        </p:spPr>
      </p:pic>
      <p:pic>
        <p:nvPicPr>
          <p:cNvPr id="37" name="Image 36">
            <a:extLst>
              <a:ext uri="{FF2B5EF4-FFF2-40B4-BE49-F238E27FC236}">
                <a16:creationId xmlns:a16="http://schemas.microsoft.com/office/drawing/2014/main" id="{7CA38C4B-7779-1125-6C79-15D5165E0E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720" y="4960138"/>
            <a:ext cx="338058" cy="234951"/>
          </a:xfrm>
          <a:prstGeom prst="rect">
            <a:avLst/>
          </a:prstGeom>
        </p:spPr>
      </p:pic>
      <p:pic>
        <p:nvPicPr>
          <p:cNvPr id="38" name="Image 37">
            <a:extLst>
              <a:ext uri="{FF2B5EF4-FFF2-40B4-BE49-F238E27FC236}">
                <a16:creationId xmlns:a16="http://schemas.microsoft.com/office/drawing/2014/main" id="{5EB5E16E-048C-A32C-CF53-E825E4F791F7}"/>
              </a:ext>
            </a:extLst>
          </p:cNvPr>
          <p:cNvPicPr>
            <a:picLocks noChangeAspect="1"/>
          </p:cNvPicPr>
          <p:nvPr/>
        </p:nvPicPr>
        <p:blipFill rotWithShape="1">
          <a:blip r:embed="rId7">
            <a:extLst>
              <a:ext uri="{28A0092B-C50C-407E-A947-70E740481C1C}">
                <a14:useLocalDpi xmlns:a14="http://schemas.microsoft.com/office/drawing/2010/main" val="0"/>
              </a:ext>
            </a:extLst>
          </a:blip>
          <a:srcRect l="10060" t="18034" r="8918" b="20196"/>
          <a:stretch/>
        </p:blipFill>
        <p:spPr>
          <a:xfrm>
            <a:off x="1987740" y="4980174"/>
            <a:ext cx="420481" cy="215274"/>
          </a:xfrm>
          <a:prstGeom prst="rect">
            <a:avLst/>
          </a:prstGeom>
        </p:spPr>
      </p:pic>
      <p:pic>
        <p:nvPicPr>
          <p:cNvPr id="39" name="Picture 4" descr="Logo&#10;&#10;Description automatically generated with low confidence">
            <a:extLst>
              <a:ext uri="{FF2B5EF4-FFF2-40B4-BE49-F238E27FC236}">
                <a16:creationId xmlns:a16="http://schemas.microsoft.com/office/drawing/2014/main" id="{F0DBD7FC-243A-D705-9B8C-4DCE4622B8E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6169" y="5722013"/>
            <a:ext cx="1040659" cy="498135"/>
          </a:xfrm>
          <a:prstGeom prst="rect">
            <a:avLst/>
          </a:prstGeom>
        </p:spPr>
      </p:pic>
      <p:pic>
        <p:nvPicPr>
          <p:cNvPr id="40" name="Image 39">
            <a:extLst>
              <a:ext uri="{FF2B5EF4-FFF2-40B4-BE49-F238E27FC236}">
                <a16:creationId xmlns:a16="http://schemas.microsoft.com/office/drawing/2014/main" id="{C7DB34BB-D801-00F7-2000-846A91A4069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04723" y="4965432"/>
            <a:ext cx="276940" cy="229658"/>
          </a:xfrm>
          <a:prstGeom prst="rect">
            <a:avLst/>
          </a:prstGeom>
        </p:spPr>
      </p:pic>
      <p:pic>
        <p:nvPicPr>
          <p:cNvPr id="41" name="Image 40">
            <a:extLst>
              <a:ext uri="{FF2B5EF4-FFF2-40B4-BE49-F238E27FC236}">
                <a16:creationId xmlns:a16="http://schemas.microsoft.com/office/drawing/2014/main" id="{A4AA7BFF-4CF6-7330-6EC7-D7858C561EB2}"/>
              </a:ext>
            </a:extLst>
          </p:cNvPr>
          <p:cNvPicPr>
            <a:picLocks noChangeAspect="1"/>
          </p:cNvPicPr>
          <p:nvPr/>
        </p:nvPicPr>
        <p:blipFill rotWithShape="1">
          <a:blip r:embed="rId10">
            <a:extLst>
              <a:ext uri="{28A0092B-C50C-407E-A947-70E740481C1C}">
                <a14:useLocalDpi xmlns:a14="http://schemas.microsoft.com/office/drawing/2010/main" val="0"/>
              </a:ext>
            </a:extLst>
          </a:blip>
          <a:srcRect t="12367" b="15982"/>
          <a:stretch/>
        </p:blipFill>
        <p:spPr>
          <a:xfrm>
            <a:off x="1562293" y="4951589"/>
            <a:ext cx="339839" cy="243500"/>
          </a:xfrm>
          <a:prstGeom prst="rect">
            <a:avLst/>
          </a:prstGeom>
        </p:spPr>
      </p:pic>
      <p:sp>
        <p:nvSpPr>
          <p:cNvPr id="42" name="TextBox 29">
            <a:extLst>
              <a:ext uri="{FF2B5EF4-FFF2-40B4-BE49-F238E27FC236}">
                <a16:creationId xmlns:a16="http://schemas.microsoft.com/office/drawing/2014/main" id="{A43D6E80-3B06-A42D-9907-49E1D326228F}"/>
              </a:ext>
            </a:extLst>
          </p:cNvPr>
          <p:cNvSpPr txBox="1"/>
          <p:nvPr/>
        </p:nvSpPr>
        <p:spPr>
          <a:xfrm>
            <a:off x="2611459" y="3728864"/>
            <a:ext cx="6192000" cy="261610"/>
          </a:xfrm>
          <a:prstGeom prst="rect">
            <a:avLst/>
          </a:prstGeom>
          <a:noFill/>
        </p:spPr>
        <p:txBody>
          <a:bodyPr vert="horz" wrap="square" lIns="0" rIns="0" rtlCol="0">
            <a:spAutoFit/>
          </a:bodyPr>
          <a:lstStyle>
            <a:defPPr>
              <a:defRPr lang="en-US"/>
            </a:defPPr>
            <a:lvl1pPr defTabSz="742950">
              <a:spcAft>
                <a:spcPts val="600"/>
              </a:spcAft>
              <a:buClr>
                <a:srgbClr val="008FC1"/>
              </a:buClr>
              <a:defRPr sz="1100" b="1">
                <a:solidFill>
                  <a:srgbClr val="0C2D5A"/>
                </a:solidFill>
              </a:defRPr>
            </a:lvl1pPr>
          </a:lstStyle>
          <a:p>
            <a:r>
              <a:rPr lang="fr-FR" dirty="0" err="1">
                <a:latin typeface="Calibri" panose="020F0502020204030204" pitchFamily="34" charset="0"/>
                <a:cs typeface="Calibri" panose="020F0502020204030204" pitchFamily="34" charset="0"/>
              </a:rPr>
              <a:t>Context</a:t>
            </a:r>
            <a:endParaRPr lang="fr-FR" dirty="0">
              <a:latin typeface="Calibri" panose="020F0502020204030204" pitchFamily="34" charset="0"/>
              <a:cs typeface="Calibri" panose="020F0502020204030204" pitchFamily="34" charset="0"/>
            </a:endParaRPr>
          </a:p>
        </p:txBody>
      </p:sp>
      <p:sp>
        <p:nvSpPr>
          <p:cNvPr id="43" name="ZoneTexte 42">
            <a:extLst>
              <a:ext uri="{FF2B5EF4-FFF2-40B4-BE49-F238E27FC236}">
                <a16:creationId xmlns:a16="http://schemas.microsoft.com/office/drawing/2014/main" id="{F60E6CC6-9E26-C7E7-D4AF-62E08AD8F938}"/>
              </a:ext>
            </a:extLst>
          </p:cNvPr>
          <p:cNvSpPr txBox="1"/>
          <p:nvPr/>
        </p:nvSpPr>
        <p:spPr>
          <a:xfrm>
            <a:off x="343513" y="8481392"/>
            <a:ext cx="6170973" cy="672492"/>
          </a:xfrm>
          <a:prstGeom prst="rect">
            <a:avLst/>
          </a:prstGeom>
          <a:noFill/>
        </p:spPr>
        <p:txBody>
          <a:bodyPr wrap="square">
            <a:spAutoFit/>
          </a:bodyPr>
          <a:lstStyle/>
          <a:p>
            <a:pPr marL="180975" indent="-180975" algn="just">
              <a:lnSpc>
                <a:spcPct val="120000"/>
              </a:lnSpc>
              <a:spcAft>
                <a:spcPts val="300"/>
              </a:spcAft>
              <a:buClr>
                <a:srgbClr val="0C2D5A"/>
              </a:buClr>
              <a:buFont typeface="Wingdings" panose="05000000000000000000" pitchFamily="2" charset="2"/>
              <a:buChar char="v"/>
              <a:defRPr/>
            </a:pPr>
            <a:r>
              <a:rPr lang="en-US" sz="1000" dirty="0">
                <a:solidFill>
                  <a:srgbClr val="000000"/>
                </a:solidFill>
                <a:latin typeface="Calibri" panose="020F0502020204030204" pitchFamily="34" charset="0"/>
                <a:cs typeface="Calibri" panose="020F0502020204030204" pitchFamily="34" charset="0"/>
              </a:rPr>
              <a:t>This new phase of </a:t>
            </a:r>
            <a:r>
              <a:rPr lang="en-US" sz="1000" dirty="0" err="1">
                <a:solidFill>
                  <a:srgbClr val="000000"/>
                </a:solidFill>
                <a:latin typeface="Calibri" panose="020F0502020204030204" pitchFamily="34" charset="0"/>
                <a:cs typeface="Calibri" panose="020F0502020204030204" pitchFamily="34" charset="0"/>
              </a:rPr>
              <a:t>ProNoïa's</a:t>
            </a:r>
            <a:r>
              <a:rPr lang="en-US" sz="1000" dirty="0">
                <a:solidFill>
                  <a:srgbClr val="000000"/>
                </a:solidFill>
                <a:latin typeface="Calibri" panose="020F0502020204030204" pitchFamily="34" charset="0"/>
                <a:cs typeface="Calibri" panose="020F0502020204030204" pitchFamily="34" charset="0"/>
              </a:rPr>
              <a:t> expansion represents a target of opening more than 33 restaurants by 2025.</a:t>
            </a:r>
          </a:p>
          <a:p>
            <a:pPr marL="180975" indent="-180975" algn="just">
              <a:lnSpc>
                <a:spcPct val="120000"/>
              </a:lnSpc>
              <a:spcAft>
                <a:spcPts val="300"/>
              </a:spcAft>
              <a:buClr>
                <a:srgbClr val="0C2D5A"/>
              </a:buClr>
              <a:buFont typeface="Wingdings" panose="05000000000000000000" pitchFamily="2" charset="2"/>
              <a:buChar char="v"/>
              <a:defRPr/>
            </a:pPr>
            <a:r>
              <a:rPr lang="en-US" sz="1000" dirty="0" err="1">
                <a:latin typeface="Calibri" panose="020F0502020204030204" pitchFamily="34" charset="0"/>
                <a:cs typeface="Calibri" panose="020F0502020204030204" pitchFamily="34" charset="0"/>
              </a:rPr>
              <a:t>Societex</a:t>
            </a:r>
            <a:r>
              <a:rPr lang="en-US" sz="1000" dirty="0">
                <a:latin typeface="Calibri" panose="020F0502020204030204" pitchFamily="34" charset="0"/>
                <a:cs typeface="Calibri" panose="020F0502020204030204" pitchFamily="34" charset="0"/>
              </a:rPr>
              <a:t> CF was commissioned exclusively by </a:t>
            </a:r>
            <a:r>
              <a:rPr lang="en-US" sz="1000" dirty="0" err="1">
                <a:latin typeface="Calibri" panose="020F0502020204030204" pitchFamily="34" charset="0"/>
                <a:cs typeface="Calibri" panose="020F0502020204030204" pitchFamily="34" charset="0"/>
              </a:rPr>
              <a:t>ProNoïa</a:t>
            </a:r>
            <a:r>
              <a:rPr lang="en-US" sz="1000" dirty="0">
                <a:latin typeface="Calibri" panose="020F0502020204030204" pitchFamily="34" charset="0"/>
                <a:cs typeface="Calibri" panose="020F0502020204030204" pitchFamily="34" charset="0"/>
              </a:rPr>
              <a:t> to assist it in structuring the transaction and seeking financial investors to ensure the continuity of its development in France.</a:t>
            </a:r>
            <a:endParaRPr lang="fr-FR" sz="1000" dirty="0">
              <a:latin typeface="Calibri" panose="020F0502020204030204" pitchFamily="34" charset="0"/>
              <a:cs typeface="Calibri" panose="020F0502020204030204" pitchFamily="34" charset="0"/>
            </a:endParaRPr>
          </a:p>
        </p:txBody>
      </p:sp>
      <p:sp>
        <p:nvSpPr>
          <p:cNvPr id="44" name="ZoneTexte 43">
            <a:extLst>
              <a:ext uri="{FF2B5EF4-FFF2-40B4-BE49-F238E27FC236}">
                <a16:creationId xmlns:a16="http://schemas.microsoft.com/office/drawing/2014/main" id="{7A459601-80FA-2956-960E-5B5ADCDA737D}"/>
              </a:ext>
            </a:extLst>
          </p:cNvPr>
          <p:cNvSpPr txBox="1"/>
          <p:nvPr/>
        </p:nvSpPr>
        <p:spPr>
          <a:xfrm>
            <a:off x="343513" y="7367560"/>
            <a:ext cx="6170973" cy="818686"/>
          </a:xfrm>
          <a:prstGeom prst="rect">
            <a:avLst/>
          </a:prstGeom>
          <a:noFill/>
        </p:spPr>
        <p:txBody>
          <a:bodyPr wrap="square">
            <a:spAutoFit/>
          </a:bodyPr>
          <a:lstStyle/>
          <a:p>
            <a:pPr marL="180975" indent="-180975" algn="just">
              <a:lnSpc>
                <a:spcPct val="120000"/>
              </a:lnSpc>
              <a:spcAft>
                <a:spcPts val="300"/>
              </a:spcAft>
              <a:buClr>
                <a:srgbClr val="0C2D5A"/>
              </a:buClr>
              <a:buFont typeface="Wingdings" panose="05000000000000000000" pitchFamily="2" charset="2"/>
              <a:buChar char="v"/>
              <a:defRPr/>
            </a:pPr>
            <a:r>
              <a:rPr lang="en-US" sz="1000" dirty="0">
                <a:solidFill>
                  <a:srgbClr val="000000"/>
                </a:solidFill>
                <a:latin typeface="Calibri" panose="020F0502020204030204" pitchFamily="34" charset="0"/>
                <a:cs typeface="Calibri" panose="020F0502020204030204" pitchFamily="34" charset="0"/>
              </a:rPr>
              <a:t>The growth of the KFC brand and the </a:t>
            </a:r>
            <a:r>
              <a:rPr lang="en-US" sz="1000" dirty="0" err="1">
                <a:solidFill>
                  <a:srgbClr val="000000"/>
                </a:solidFill>
                <a:latin typeface="Calibri" panose="020F0502020204030204" pitchFamily="34" charset="0"/>
                <a:cs typeface="Calibri" panose="020F0502020204030204" pitchFamily="34" charset="0"/>
              </a:rPr>
              <a:t>ProNoïa</a:t>
            </a:r>
            <a:r>
              <a:rPr lang="en-US" sz="1000" dirty="0">
                <a:solidFill>
                  <a:srgbClr val="000000"/>
                </a:solidFill>
                <a:latin typeface="Calibri" panose="020F0502020204030204" pitchFamily="34" charset="0"/>
                <a:cs typeface="Calibri" panose="020F0502020204030204" pitchFamily="34" charset="0"/>
              </a:rPr>
              <a:t> group is accompanied by the development of an ambitious CSR approach, focused in particular on reducing the carbon footprint in compliance with the Paris agreements, animal welfare with the signing of the European Chicken Commitment, eco-design of packaging, improving the nutritional qualities of recipes and employee well-being at work.</a:t>
            </a:r>
            <a:r>
              <a:rPr lang="fr-FR" sz="1000" dirty="0">
                <a:solidFill>
                  <a:srgbClr val="00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619797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E53EDAEE-6A49-4341-9D6D-A43D8A832FC3}"/>
              </a:ext>
            </a:extLst>
          </p:cNvPr>
          <p:cNvSpPr>
            <a:spLocks noGrp="1"/>
          </p:cNvSpPr>
          <p:nvPr>
            <p:ph type="body" sz="quarter" idx="30"/>
          </p:nvPr>
        </p:nvSpPr>
        <p:spPr>
          <a:xfrm>
            <a:off x="647773" y="190091"/>
            <a:ext cx="4149379" cy="320649"/>
          </a:xfrm>
        </p:spPr>
        <p:txBody>
          <a:bodyPr/>
          <a:lstStyle/>
          <a:p>
            <a:r>
              <a:rPr lang="fr-FR">
                <a:latin typeface="Calibri" panose="020F0502020204030204" pitchFamily="34" charset="0"/>
                <a:cs typeface="Calibri" panose="020F0502020204030204" pitchFamily="34" charset="0"/>
              </a:rPr>
              <a:t>Restauration rapide</a:t>
            </a:r>
          </a:p>
        </p:txBody>
      </p:sp>
      <p:sp>
        <p:nvSpPr>
          <p:cNvPr id="8" name="ZoneTexte 7">
            <a:extLst>
              <a:ext uri="{FF2B5EF4-FFF2-40B4-BE49-F238E27FC236}">
                <a16:creationId xmlns:a16="http://schemas.microsoft.com/office/drawing/2014/main" id="{FE7D6563-FF76-A165-5661-CB16D37E25EA}"/>
              </a:ext>
            </a:extLst>
          </p:cNvPr>
          <p:cNvSpPr txBox="1"/>
          <p:nvPr/>
        </p:nvSpPr>
        <p:spPr>
          <a:xfrm>
            <a:off x="343513" y="1072230"/>
            <a:ext cx="6170973" cy="1041824"/>
          </a:xfrm>
          <a:prstGeom prst="rect">
            <a:avLst/>
          </a:prstGeom>
          <a:noFill/>
        </p:spPr>
        <p:txBody>
          <a:bodyPr wrap="square">
            <a:spAutoFit/>
          </a:bodyPr>
          <a:lstStyle/>
          <a:p>
            <a:pPr marL="180975" lvl="0" indent="-180975" algn="just">
              <a:lnSpc>
                <a:spcPct val="120000"/>
              </a:lnSpc>
              <a:spcAft>
                <a:spcPts val="300"/>
              </a:spcAft>
              <a:buClr>
                <a:srgbClr val="0C2D5A"/>
              </a:buClr>
              <a:buFont typeface="Wingdings" panose="05000000000000000000" pitchFamily="2" charset="2"/>
              <a:buChar char="v"/>
              <a:defRPr/>
            </a:pPr>
            <a:r>
              <a:rPr kumimoji="0" lang="en-US" sz="1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The financing of this operation is mainly provided by a pool of banks composed of Crédit Lyonnais, coordinator and co-arranger, La Banque </a:t>
            </a:r>
            <a:r>
              <a:rPr kumimoji="0" lang="en-US" sz="10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Postale</a:t>
            </a:r>
            <a:r>
              <a:rPr kumimoji="0" lang="en-US" sz="1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and Crédit Agricole Aquitaine, co-arrangers, and Crédit Agricole </a:t>
            </a:r>
            <a:r>
              <a:rPr kumimoji="0" lang="en-US" sz="10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Pyrénées</a:t>
            </a:r>
            <a:r>
              <a:rPr kumimoji="0" lang="en-US" sz="1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Gascogne and BNP Paribas as participants.</a:t>
            </a:r>
          </a:p>
          <a:p>
            <a:pPr marL="180975" lvl="0" indent="-180975" algn="just">
              <a:lnSpc>
                <a:spcPct val="120000"/>
              </a:lnSpc>
              <a:spcAft>
                <a:spcPts val="300"/>
              </a:spcAft>
              <a:buClr>
                <a:srgbClr val="0C2D5A"/>
              </a:buClr>
              <a:buFont typeface="Wingdings" panose="05000000000000000000" pitchFamily="2" charset="2"/>
              <a:buChar char="v"/>
              <a:defRPr/>
            </a:pPr>
            <a:r>
              <a:rPr lang="en-US" sz="1000" dirty="0" err="1">
                <a:solidFill>
                  <a:srgbClr val="000000"/>
                </a:solidFill>
                <a:latin typeface="Calibri" panose="020F0502020204030204" pitchFamily="34" charset="0"/>
                <a:cs typeface="Calibri" panose="020F0502020204030204" pitchFamily="34" charset="0"/>
              </a:rPr>
              <a:t>Cerea</a:t>
            </a:r>
            <a:r>
              <a:rPr lang="en-US" sz="1000" dirty="0">
                <a:solidFill>
                  <a:srgbClr val="000000"/>
                </a:solidFill>
                <a:latin typeface="Calibri" panose="020F0502020204030204" pitchFamily="34" charset="0"/>
                <a:cs typeface="Calibri" panose="020F0502020204030204" pitchFamily="34" charset="0"/>
              </a:rPr>
              <a:t> Partners, a leading player in financing in the agri-food value chain, is providing €15 million in the form of mezzanine financing.</a:t>
            </a:r>
            <a:endParaRPr lang="fr-FR" sz="1000" dirty="0">
              <a:solidFill>
                <a:srgbClr val="000000"/>
              </a:solidFill>
              <a:latin typeface="Calibri" panose="020F0502020204030204" pitchFamily="34" charset="0"/>
              <a:cs typeface="Calibri" panose="020F0502020204030204" pitchFamily="34" charset="0"/>
            </a:endParaRPr>
          </a:p>
        </p:txBody>
      </p:sp>
      <p:sp>
        <p:nvSpPr>
          <p:cNvPr id="9" name="TextBox 29">
            <a:extLst>
              <a:ext uri="{FF2B5EF4-FFF2-40B4-BE49-F238E27FC236}">
                <a16:creationId xmlns:a16="http://schemas.microsoft.com/office/drawing/2014/main" id="{07342A31-BE3F-6BA8-FCF4-CB1B8849141C}"/>
              </a:ext>
            </a:extLst>
          </p:cNvPr>
          <p:cNvSpPr txBox="1"/>
          <p:nvPr/>
        </p:nvSpPr>
        <p:spPr>
          <a:xfrm>
            <a:off x="343513" y="2186284"/>
            <a:ext cx="6192000" cy="261610"/>
          </a:xfrm>
          <a:prstGeom prst="rect">
            <a:avLst/>
          </a:prstGeom>
          <a:noFill/>
        </p:spPr>
        <p:txBody>
          <a:bodyPr vert="horz" wrap="square" lIns="0" rIns="0" rtlCol="0">
            <a:spAutoFit/>
          </a:bodyPr>
          <a:lstStyle>
            <a:defPPr>
              <a:defRPr lang="en-US"/>
            </a:defPPr>
            <a:lvl1pPr defTabSz="742950">
              <a:spcAft>
                <a:spcPts val="600"/>
              </a:spcAft>
              <a:buClr>
                <a:srgbClr val="008FC1"/>
              </a:buClr>
              <a:defRPr sz="1100" b="1">
                <a:solidFill>
                  <a:srgbClr val="0C2D5A"/>
                </a:solidFill>
              </a:defRPr>
            </a:lvl1pPr>
          </a:lstStyle>
          <a:p>
            <a:r>
              <a:rPr lang="fr-FR" dirty="0" err="1">
                <a:latin typeface="Calibri" panose="020F0502020204030204" pitchFamily="34" charset="0"/>
                <a:cs typeface="Calibri" panose="020F0502020204030204" pitchFamily="34" charset="0"/>
              </a:rPr>
              <a:t>Testimonials</a:t>
            </a:r>
            <a:endParaRPr lang="fr-FR" dirty="0">
              <a:latin typeface="Calibri" panose="020F0502020204030204" pitchFamily="34" charset="0"/>
              <a:cs typeface="Calibri" panose="020F0502020204030204" pitchFamily="34" charset="0"/>
            </a:endParaRPr>
          </a:p>
        </p:txBody>
      </p:sp>
      <p:sp>
        <p:nvSpPr>
          <p:cNvPr id="10" name="ZoneTexte 9">
            <a:extLst>
              <a:ext uri="{FF2B5EF4-FFF2-40B4-BE49-F238E27FC236}">
                <a16:creationId xmlns:a16="http://schemas.microsoft.com/office/drawing/2014/main" id="{314F25A5-2054-B080-0C97-25FE3EC1F4A1}"/>
              </a:ext>
            </a:extLst>
          </p:cNvPr>
          <p:cNvSpPr txBox="1"/>
          <p:nvPr/>
        </p:nvSpPr>
        <p:spPr>
          <a:xfrm>
            <a:off x="347484" y="2540490"/>
            <a:ext cx="6170973" cy="2334485"/>
          </a:xfrm>
          <a:prstGeom prst="rect">
            <a:avLst/>
          </a:prstGeom>
          <a:noFill/>
        </p:spPr>
        <p:txBody>
          <a:bodyPr wrap="square">
            <a:spAutoFit/>
          </a:bodyPr>
          <a:lstStyle/>
          <a:p>
            <a:pPr marL="180975" indent="-180975" algn="just">
              <a:lnSpc>
                <a:spcPct val="120000"/>
              </a:lnSpc>
              <a:spcAft>
                <a:spcPts val="300"/>
              </a:spcAft>
              <a:buClr>
                <a:srgbClr val="0C2D5A"/>
              </a:buClr>
              <a:buFont typeface="Wingdings" panose="05000000000000000000" pitchFamily="2" charset="2"/>
              <a:buChar char="v"/>
              <a:defRPr/>
            </a:pPr>
            <a:r>
              <a:rPr lang="en-US" sz="1000" dirty="0">
                <a:solidFill>
                  <a:srgbClr val="000000"/>
                </a:solidFill>
                <a:latin typeface="Calibri" panose="020F0502020204030204" pitchFamily="34" charset="0"/>
                <a:cs typeface="Calibri" panose="020F0502020204030204" pitchFamily="34" charset="0"/>
              </a:rPr>
              <a:t>Commenting on this transaction, Pierre TRITZ, President of </a:t>
            </a:r>
            <a:r>
              <a:rPr lang="en-US" sz="1000" dirty="0" err="1">
                <a:solidFill>
                  <a:srgbClr val="000000"/>
                </a:solidFill>
                <a:latin typeface="Calibri" panose="020F0502020204030204" pitchFamily="34" charset="0"/>
                <a:cs typeface="Calibri" panose="020F0502020204030204" pitchFamily="34" charset="0"/>
              </a:rPr>
              <a:t>ProNoïa</a:t>
            </a:r>
            <a:r>
              <a:rPr lang="en-US" sz="1000" dirty="0">
                <a:solidFill>
                  <a:srgbClr val="000000"/>
                </a:solidFill>
                <a:latin typeface="Calibri" panose="020F0502020204030204" pitchFamily="34" charset="0"/>
                <a:cs typeface="Calibri" panose="020F0502020204030204" pitchFamily="34" charset="0"/>
              </a:rPr>
              <a:t>, said: "</a:t>
            </a:r>
            <a:r>
              <a:rPr lang="en-US" sz="1000" dirty="0" err="1">
                <a:solidFill>
                  <a:srgbClr val="000000"/>
                </a:solidFill>
                <a:latin typeface="Calibri" panose="020F0502020204030204" pitchFamily="34" charset="0"/>
                <a:cs typeface="Calibri" panose="020F0502020204030204" pitchFamily="34" charset="0"/>
              </a:rPr>
              <a:t>ProNoïa</a:t>
            </a:r>
            <a:r>
              <a:rPr lang="en-US" sz="1000" dirty="0">
                <a:solidFill>
                  <a:srgbClr val="000000"/>
                </a:solidFill>
                <a:latin typeface="Calibri" panose="020F0502020204030204" pitchFamily="34" charset="0"/>
                <a:cs typeface="Calibri" panose="020F0502020204030204" pitchFamily="34" charset="0"/>
              </a:rPr>
              <a:t> was able to surround itself with the best advisors, the best financing players, to finance an ambitious development plan and contribute to the influence of the KFC brand in France.  Beyond the purely financial aspect, we have managed to share values and a project that aspires to take our share of societal and environmental commitments that characterize sustainable growth."</a:t>
            </a:r>
          </a:p>
          <a:p>
            <a:pPr marL="180975" indent="-180975" algn="just">
              <a:lnSpc>
                <a:spcPct val="120000"/>
              </a:lnSpc>
              <a:spcAft>
                <a:spcPts val="300"/>
              </a:spcAft>
              <a:buClr>
                <a:srgbClr val="0C2D5A"/>
              </a:buClr>
              <a:buFont typeface="Wingdings" panose="05000000000000000000" pitchFamily="2" charset="2"/>
              <a:buChar char="v"/>
              <a:defRPr/>
            </a:pPr>
            <a:r>
              <a:rPr lang="en-US" sz="1000" dirty="0">
                <a:solidFill>
                  <a:srgbClr val="000000"/>
                </a:solidFill>
                <a:latin typeface="Calibri" panose="020F0502020204030204" pitchFamily="34" charset="0"/>
                <a:cs typeface="Calibri" panose="020F0502020204030204" pitchFamily="34" charset="0"/>
              </a:rPr>
              <a:t>Hubert LANGE, Associate Director, and Hugo FRADON, Investment Director at </a:t>
            </a:r>
            <a:r>
              <a:rPr lang="en-US" sz="1000" dirty="0" err="1">
                <a:solidFill>
                  <a:srgbClr val="000000"/>
                </a:solidFill>
                <a:latin typeface="Calibri" panose="020F0502020204030204" pitchFamily="34" charset="0"/>
                <a:cs typeface="Calibri" panose="020F0502020204030204" pitchFamily="34" charset="0"/>
              </a:rPr>
              <a:t>Cerea</a:t>
            </a:r>
            <a:r>
              <a:rPr lang="en-US" sz="1000" dirty="0">
                <a:solidFill>
                  <a:srgbClr val="000000"/>
                </a:solidFill>
                <a:latin typeface="Calibri" panose="020F0502020204030204" pitchFamily="34" charset="0"/>
                <a:cs typeface="Calibri" panose="020F0502020204030204" pitchFamily="34" charset="0"/>
              </a:rPr>
              <a:t> Partners, said: "We are delighted to invest in mezzanine to finance the development of the </a:t>
            </a:r>
            <a:r>
              <a:rPr lang="en-US" sz="1000" dirty="0" err="1">
                <a:solidFill>
                  <a:srgbClr val="000000"/>
                </a:solidFill>
                <a:latin typeface="Calibri" panose="020F0502020204030204" pitchFamily="34" charset="0"/>
                <a:cs typeface="Calibri" panose="020F0502020204030204" pitchFamily="34" charset="0"/>
              </a:rPr>
              <a:t>ProNoïa</a:t>
            </a:r>
            <a:r>
              <a:rPr lang="en-US" sz="1000" dirty="0">
                <a:solidFill>
                  <a:srgbClr val="000000"/>
                </a:solidFill>
                <a:latin typeface="Calibri" panose="020F0502020204030204" pitchFamily="34" charset="0"/>
                <a:cs typeface="Calibri" panose="020F0502020204030204" pitchFamily="34" charset="0"/>
              </a:rPr>
              <a:t> group, which has proven itself since the opening of its first restaurant in Pau in 2013 to become the first independent franchisee of KFC in France and today pursue an ambitious opening plan. We were convinced by the solid fundamentals of the group but also by the strong social values carried by Pierre TRITZ and his teams as well as by the CSR approach of the group and the brand, focused in particular on optimizing a carbon footprint already very favorable in its sector, improving recipes and ingredients and adopting best practices for respect for animal welfare."</a:t>
            </a:r>
            <a:endParaRPr lang="fr-FR" sz="1000" dirty="0">
              <a:solidFill>
                <a:srgbClr val="000000"/>
              </a:solidFill>
              <a:latin typeface="Calibri" panose="020F0502020204030204" pitchFamily="34" charset="0"/>
              <a:cs typeface="Calibri" panose="020F0502020204030204" pitchFamily="34" charset="0"/>
            </a:endParaRPr>
          </a:p>
        </p:txBody>
      </p:sp>
      <p:sp>
        <p:nvSpPr>
          <p:cNvPr id="25" name="ZoneTexte 24">
            <a:extLst>
              <a:ext uri="{FF2B5EF4-FFF2-40B4-BE49-F238E27FC236}">
                <a16:creationId xmlns:a16="http://schemas.microsoft.com/office/drawing/2014/main" id="{4F18D2C1-4E6C-E298-AED7-AB216E47014B}"/>
              </a:ext>
            </a:extLst>
          </p:cNvPr>
          <p:cNvSpPr txBox="1"/>
          <p:nvPr/>
        </p:nvSpPr>
        <p:spPr>
          <a:xfrm>
            <a:off x="343513" y="5195446"/>
            <a:ext cx="6182038" cy="261610"/>
          </a:xfrm>
          <a:prstGeom prst="rect">
            <a:avLst/>
          </a:prstGeom>
          <a:noFill/>
        </p:spPr>
        <p:txBody>
          <a:bodyPr vert="horz" wrap="square" lIns="0" rIns="0" rtlCol="0">
            <a:spAutoFit/>
          </a:bodyPr>
          <a:lstStyle/>
          <a:p>
            <a:pPr algn="l" defTabSz="742950">
              <a:spcAft>
                <a:spcPts val="600"/>
              </a:spcAft>
              <a:buClr>
                <a:srgbClr val="008FC1"/>
              </a:buClr>
            </a:pPr>
            <a:r>
              <a:rPr lang="en-US" sz="1100" b="1" dirty="0">
                <a:solidFill>
                  <a:srgbClr val="0C2D5A"/>
                </a:solidFill>
                <a:latin typeface="Calibri" panose="020F0502020204030204" pitchFamily="34" charset="0"/>
                <a:cs typeface="Calibri" panose="020F0502020204030204" pitchFamily="34" charset="0"/>
              </a:rPr>
              <a:t>SOCIETEX CF’s Team</a:t>
            </a:r>
          </a:p>
        </p:txBody>
      </p:sp>
      <p:grpSp>
        <p:nvGrpSpPr>
          <p:cNvPr id="61" name="Groupe 60">
            <a:extLst>
              <a:ext uri="{FF2B5EF4-FFF2-40B4-BE49-F238E27FC236}">
                <a16:creationId xmlns:a16="http://schemas.microsoft.com/office/drawing/2014/main" id="{E791B776-58AF-90C5-2B21-6E5055C8677D}"/>
              </a:ext>
            </a:extLst>
          </p:cNvPr>
          <p:cNvGrpSpPr/>
          <p:nvPr/>
        </p:nvGrpSpPr>
        <p:grpSpPr>
          <a:xfrm>
            <a:off x="569906" y="5673080"/>
            <a:ext cx="5965607" cy="886550"/>
            <a:chOff x="343513" y="5601072"/>
            <a:chExt cx="5965607" cy="886550"/>
          </a:xfrm>
        </p:grpSpPr>
        <p:sp>
          <p:nvSpPr>
            <p:cNvPr id="26" name="Contact details">
              <a:extLst>
                <a:ext uri="{FF2B5EF4-FFF2-40B4-BE49-F238E27FC236}">
                  <a16:creationId xmlns:a16="http://schemas.microsoft.com/office/drawing/2014/main" id="{1D30451B-CAAA-18E6-B90D-0B170D786FB7}"/>
                </a:ext>
              </a:extLst>
            </p:cNvPr>
            <p:cNvSpPr txBox="1"/>
            <p:nvPr>
              <p:custDataLst>
                <p:tags r:id="rId5"/>
              </p:custDataLst>
            </p:nvPr>
          </p:nvSpPr>
          <p:spPr>
            <a:xfrm>
              <a:off x="1407756" y="5794189"/>
              <a:ext cx="1800000" cy="500316"/>
            </a:xfrm>
            <a:prstGeom prst="rect">
              <a:avLst/>
            </a:prstGeom>
            <a:noFill/>
          </p:spPr>
          <p:txBody>
            <a:bodyPr vert="horz" wrap="square" lIns="0" rIns="0" rtlCol="0">
              <a:noAutofit/>
            </a:bodyPr>
            <a:lstStyle/>
            <a:p>
              <a:pPr eaLnBrk="0" hangingPunct="0">
                <a:buClr>
                  <a:srgbClr val="013668"/>
                </a:buClr>
                <a:buSzPct val="75000"/>
              </a:pPr>
              <a:r>
                <a:rPr lang="fr-FR" sz="900" b="1" dirty="0">
                  <a:solidFill>
                    <a:srgbClr val="0C2D5A"/>
                  </a:solidFill>
                  <a:latin typeface="Calibri" panose="020F0502020204030204" pitchFamily="34" charset="0"/>
                  <a:cs typeface="Calibri" panose="020F0502020204030204" pitchFamily="34" charset="0"/>
                </a:rPr>
                <a:t>Jean-Jacques VAURY</a:t>
              </a:r>
              <a:endParaRPr lang="fr-FR" sz="900" b="1" dirty="0">
                <a:solidFill>
                  <a:srgbClr val="008FC1"/>
                </a:solidFill>
                <a:latin typeface="Calibri" panose="020F0502020204030204" pitchFamily="34" charset="0"/>
                <a:cs typeface="Calibri" panose="020F0502020204030204" pitchFamily="34" charset="0"/>
              </a:endParaRPr>
            </a:p>
            <a:p>
              <a:pPr eaLnBrk="0" hangingPunct="0">
                <a:buClr>
                  <a:srgbClr val="013668"/>
                </a:buClr>
                <a:buSzPct val="75000"/>
              </a:pPr>
              <a:r>
                <a:rPr lang="fr-FR" sz="900" b="1" dirty="0" err="1">
                  <a:solidFill>
                    <a:srgbClr val="000000"/>
                  </a:solidFill>
                  <a:latin typeface="Calibri" panose="020F0502020204030204" pitchFamily="34" charset="0"/>
                  <a:cs typeface="Calibri" panose="020F0502020204030204" pitchFamily="34" charset="0"/>
                </a:rPr>
                <a:t>Deputy</a:t>
              </a:r>
              <a:r>
                <a:rPr lang="fr-FR" sz="900" b="1" dirty="0">
                  <a:solidFill>
                    <a:srgbClr val="000000"/>
                  </a:solidFill>
                  <a:latin typeface="Calibri" panose="020F0502020204030204" pitchFamily="34" charset="0"/>
                  <a:cs typeface="Calibri" panose="020F0502020204030204" pitchFamily="34" charset="0"/>
                </a:rPr>
                <a:t>-Chairman</a:t>
              </a:r>
            </a:p>
            <a:p>
              <a:pPr eaLnBrk="0" hangingPunct="0">
                <a:buClr>
                  <a:srgbClr val="013668"/>
                </a:buClr>
                <a:buSzPct val="75000"/>
              </a:pPr>
              <a:r>
                <a:rPr lang="fr-FR" sz="900" u="sng" dirty="0">
                  <a:solidFill>
                    <a:srgbClr val="0C2D5A"/>
                  </a:solidFill>
                  <a:latin typeface="Calibri" panose="020F0502020204030204" pitchFamily="34" charset="0"/>
                  <a:cs typeface="Calibri" panose="020F0502020204030204" pitchFamily="34" charset="0"/>
                </a:rPr>
                <a:t>jean-jacques.vaury@societex.com</a:t>
              </a:r>
            </a:p>
          </p:txBody>
        </p:sp>
        <p:sp>
          <p:nvSpPr>
            <p:cNvPr id="27" name="Contact details">
              <a:extLst>
                <a:ext uri="{FF2B5EF4-FFF2-40B4-BE49-F238E27FC236}">
                  <a16:creationId xmlns:a16="http://schemas.microsoft.com/office/drawing/2014/main" id="{E3408EE7-41A5-0003-0210-3CC98AA3AACB}"/>
                </a:ext>
              </a:extLst>
            </p:cNvPr>
            <p:cNvSpPr txBox="1"/>
            <p:nvPr>
              <p:custDataLst>
                <p:tags r:id="rId6"/>
              </p:custDataLst>
            </p:nvPr>
          </p:nvSpPr>
          <p:spPr>
            <a:xfrm>
              <a:off x="4509120" y="5782825"/>
              <a:ext cx="1800000" cy="523045"/>
            </a:xfrm>
            <a:prstGeom prst="rect">
              <a:avLst/>
            </a:prstGeom>
            <a:noFill/>
          </p:spPr>
          <p:txBody>
            <a:bodyPr vert="horz" wrap="square" lIns="0" rIns="0" rtlCol="0">
              <a:noAutofit/>
            </a:bodyPr>
            <a:lstStyle/>
            <a:p>
              <a:pPr eaLnBrk="0" hangingPunct="0">
                <a:buClr>
                  <a:srgbClr val="013668"/>
                </a:buClr>
                <a:buSzPct val="75000"/>
              </a:pPr>
              <a:r>
                <a:rPr lang="fr-FR" sz="900" b="1" dirty="0">
                  <a:solidFill>
                    <a:srgbClr val="0C2D5A"/>
                  </a:solidFill>
                  <a:latin typeface="Calibri" panose="020F0502020204030204" pitchFamily="34" charset="0"/>
                  <a:cs typeface="Calibri" panose="020F0502020204030204" pitchFamily="34" charset="0"/>
                </a:rPr>
                <a:t>Clément MATELOT</a:t>
              </a:r>
              <a:endParaRPr lang="fr-FR" sz="900" b="1" dirty="0">
                <a:solidFill>
                  <a:srgbClr val="008FC1"/>
                </a:solidFill>
                <a:latin typeface="Calibri" panose="020F0502020204030204" pitchFamily="34" charset="0"/>
                <a:cs typeface="Calibri" panose="020F0502020204030204" pitchFamily="34" charset="0"/>
              </a:endParaRPr>
            </a:p>
            <a:p>
              <a:pPr eaLnBrk="0" hangingPunct="0">
                <a:buClr>
                  <a:srgbClr val="013668"/>
                </a:buClr>
                <a:buSzPct val="75000"/>
              </a:pPr>
              <a:r>
                <a:rPr lang="fr-FR" sz="900" b="1" dirty="0" err="1">
                  <a:solidFill>
                    <a:srgbClr val="000000"/>
                  </a:solidFill>
                  <a:latin typeface="Calibri" panose="020F0502020204030204" pitchFamily="34" charset="0"/>
                  <a:cs typeface="Calibri" panose="020F0502020204030204" pitchFamily="34" charset="0"/>
                </a:rPr>
                <a:t>Director</a:t>
              </a:r>
              <a:endParaRPr lang="fr-FR" sz="900" b="1" dirty="0">
                <a:solidFill>
                  <a:srgbClr val="000000"/>
                </a:solidFill>
                <a:latin typeface="Calibri" panose="020F0502020204030204" pitchFamily="34" charset="0"/>
                <a:cs typeface="Calibri" panose="020F0502020204030204" pitchFamily="34" charset="0"/>
              </a:endParaRPr>
            </a:p>
            <a:p>
              <a:pPr eaLnBrk="0" hangingPunct="0">
                <a:buClr>
                  <a:srgbClr val="013668"/>
                </a:buClr>
                <a:buSzPct val="75000"/>
              </a:pPr>
              <a:r>
                <a:rPr lang="fr-FR" sz="900" u="sng" dirty="0">
                  <a:solidFill>
                    <a:srgbClr val="0C2D5A"/>
                  </a:solidFill>
                  <a:latin typeface="Calibri" panose="020F0502020204030204" pitchFamily="34" charset="0"/>
                  <a:cs typeface="Calibri" panose="020F0502020204030204" pitchFamily="34" charset="0"/>
                </a:rPr>
                <a:t>clement.matelot@societex.com</a:t>
              </a:r>
            </a:p>
          </p:txBody>
        </p:sp>
        <p:pic>
          <p:nvPicPr>
            <p:cNvPr id="28" name="Image 27" descr="Une image contenant personne, homme, complet, cravate&#10;&#10;Description générée automatiquement">
              <a:extLst>
                <a:ext uri="{FF2B5EF4-FFF2-40B4-BE49-F238E27FC236}">
                  <a16:creationId xmlns:a16="http://schemas.microsoft.com/office/drawing/2014/main" id="{7A241562-47C2-CD53-6574-2D6477A1BD35}"/>
                </a:ext>
              </a:extLst>
            </p:cNvPr>
            <p:cNvPicPr>
              <a:picLocks noChangeAspect="1"/>
            </p:cNvPicPr>
            <p:nvPr/>
          </p:nvPicPr>
          <p:blipFill rotWithShape="1">
            <a:blip r:embed="rId8">
              <a:extLst>
                <a:ext uri="{28A0092B-C50C-407E-A947-70E740481C1C}">
                  <a14:useLocalDpi xmlns:a14="http://schemas.microsoft.com/office/drawing/2010/main" val="0"/>
                </a:ext>
              </a:extLst>
            </a:blip>
            <a:srcRect l="15077" t="2999" r="7472" b="35040"/>
            <a:stretch/>
          </p:blipFill>
          <p:spPr>
            <a:xfrm>
              <a:off x="3429256" y="5601072"/>
              <a:ext cx="886550" cy="886550"/>
            </a:xfrm>
            <a:prstGeom prst="ellipse">
              <a:avLst/>
            </a:prstGeom>
          </p:spPr>
        </p:pic>
        <p:pic>
          <p:nvPicPr>
            <p:cNvPr id="30" name="Image 29" descr="Une image contenant personne, homme, mur, habits&#10;&#10;Description générée automatiquement">
              <a:extLst>
                <a:ext uri="{FF2B5EF4-FFF2-40B4-BE49-F238E27FC236}">
                  <a16:creationId xmlns:a16="http://schemas.microsoft.com/office/drawing/2014/main" id="{6C1D60C4-CA2E-97DF-3776-1E1681E16A8F}"/>
                </a:ext>
              </a:extLst>
            </p:cNvPr>
            <p:cNvPicPr>
              <a:picLocks noChangeAspect="1"/>
            </p:cNvPicPr>
            <p:nvPr/>
          </p:nvPicPr>
          <p:blipFill rotWithShape="1">
            <a:blip r:embed="rId9">
              <a:extLst>
                <a:ext uri="{28A0092B-C50C-407E-A947-70E740481C1C}">
                  <a14:useLocalDpi xmlns:a14="http://schemas.microsoft.com/office/drawing/2010/main" val="0"/>
                </a:ext>
              </a:extLst>
            </a:blip>
            <a:srcRect l="3812" t="5994" r="11038" b="25886"/>
            <a:stretch/>
          </p:blipFill>
          <p:spPr>
            <a:xfrm flipH="1">
              <a:off x="343513" y="5601072"/>
              <a:ext cx="886550" cy="886550"/>
            </a:xfrm>
            <a:prstGeom prst="ellipse">
              <a:avLst/>
            </a:prstGeom>
          </p:spPr>
        </p:pic>
      </p:grpSp>
      <p:grpSp>
        <p:nvGrpSpPr>
          <p:cNvPr id="62" name="Groupe 61">
            <a:extLst>
              <a:ext uri="{FF2B5EF4-FFF2-40B4-BE49-F238E27FC236}">
                <a16:creationId xmlns:a16="http://schemas.microsoft.com/office/drawing/2014/main" id="{A75B2A65-D209-3421-0C6E-FA444B5CF1ED}"/>
              </a:ext>
            </a:extLst>
          </p:cNvPr>
          <p:cNvGrpSpPr/>
          <p:nvPr/>
        </p:nvGrpSpPr>
        <p:grpSpPr>
          <a:xfrm>
            <a:off x="569906" y="6860225"/>
            <a:ext cx="5965607" cy="886550"/>
            <a:chOff x="343513" y="6995783"/>
            <a:chExt cx="5965607" cy="886550"/>
          </a:xfrm>
        </p:grpSpPr>
        <p:pic>
          <p:nvPicPr>
            <p:cNvPr id="51" name="Image 50" descr="Une image contenant personne, homme, cravate, complet&#10;&#10;Description générée automatiquement">
              <a:extLst>
                <a:ext uri="{FF2B5EF4-FFF2-40B4-BE49-F238E27FC236}">
                  <a16:creationId xmlns:a16="http://schemas.microsoft.com/office/drawing/2014/main" id="{24D7B90C-FEC1-FB05-D012-C64EBC0D69D0}"/>
                </a:ext>
              </a:extLst>
            </p:cNvPr>
            <p:cNvPicPr>
              <a:picLocks noChangeAspect="1"/>
            </p:cNvPicPr>
            <p:nvPr/>
          </p:nvPicPr>
          <p:blipFill rotWithShape="1">
            <a:blip r:embed="rId10">
              <a:extLst>
                <a:ext uri="{28A0092B-C50C-407E-A947-70E740481C1C}">
                  <a14:useLocalDpi xmlns:a14="http://schemas.microsoft.com/office/drawing/2010/main" val="0"/>
                </a:ext>
              </a:extLst>
            </a:blip>
            <a:srcRect l="13238" t="4508" r="4031" b="33445"/>
            <a:stretch/>
          </p:blipFill>
          <p:spPr>
            <a:xfrm>
              <a:off x="3429256" y="6995783"/>
              <a:ext cx="886550" cy="886550"/>
            </a:xfrm>
            <a:prstGeom prst="ellipse">
              <a:avLst/>
            </a:prstGeom>
          </p:spPr>
        </p:pic>
        <p:pic>
          <p:nvPicPr>
            <p:cNvPr id="55" name="Image 54" descr="Une image contenant personne, homme, mur, complet&#10;&#10;Description générée automatiquement">
              <a:extLst>
                <a:ext uri="{FF2B5EF4-FFF2-40B4-BE49-F238E27FC236}">
                  <a16:creationId xmlns:a16="http://schemas.microsoft.com/office/drawing/2014/main" id="{743BA5FD-5E93-4745-D7E8-E1FF91DA2165}"/>
                </a:ext>
              </a:extLst>
            </p:cNvPr>
            <p:cNvPicPr>
              <a:picLocks noChangeAspect="1"/>
            </p:cNvPicPr>
            <p:nvPr/>
          </p:nvPicPr>
          <p:blipFill rotWithShape="1">
            <a:blip r:embed="rId11">
              <a:extLst>
                <a:ext uri="{28A0092B-C50C-407E-A947-70E740481C1C}">
                  <a14:useLocalDpi xmlns:a14="http://schemas.microsoft.com/office/drawing/2010/main" val="0"/>
                </a:ext>
              </a:extLst>
            </a:blip>
            <a:srcRect l="90" t="4496" r="12827" b="25838"/>
            <a:stretch/>
          </p:blipFill>
          <p:spPr>
            <a:xfrm flipH="1">
              <a:off x="343513" y="6995783"/>
              <a:ext cx="886550" cy="886550"/>
            </a:xfrm>
            <a:prstGeom prst="ellipse">
              <a:avLst/>
            </a:prstGeom>
          </p:spPr>
        </p:pic>
        <p:sp>
          <p:nvSpPr>
            <p:cNvPr id="56" name="Contact details">
              <a:extLst>
                <a:ext uri="{FF2B5EF4-FFF2-40B4-BE49-F238E27FC236}">
                  <a16:creationId xmlns:a16="http://schemas.microsoft.com/office/drawing/2014/main" id="{F304B3C3-86BA-219D-32FB-F0AA06088E45}"/>
                </a:ext>
              </a:extLst>
            </p:cNvPr>
            <p:cNvSpPr txBox="1"/>
            <p:nvPr>
              <p:custDataLst>
                <p:tags r:id="rId3"/>
              </p:custDataLst>
            </p:nvPr>
          </p:nvSpPr>
          <p:spPr>
            <a:xfrm>
              <a:off x="1407756" y="7188900"/>
              <a:ext cx="1800000" cy="500316"/>
            </a:xfrm>
            <a:prstGeom prst="rect">
              <a:avLst/>
            </a:prstGeom>
            <a:noFill/>
          </p:spPr>
          <p:txBody>
            <a:bodyPr vert="horz" wrap="square" lIns="0" rIns="0" rtlCol="0">
              <a:noAutofit/>
            </a:bodyPr>
            <a:lstStyle/>
            <a:p>
              <a:pPr eaLnBrk="0" hangingPunct="0">
                <a:buClr>
                  <a:srgbClr val="013668"/>
                </a:buClr>
                <a:buSzPct val="75000"/>
              </a:pPr>
              <a:r>
                <a:rPr lang="fr-FR" sz="900" b="1" dirty="0">
                  <a:solidFill>
                    <a:srgbClr val="0C2D5A"/>
                  </a:solidFill>
                  <a:latin typeface="Calibri" panose="020F0502020204030204" pitchFamily="34" charset="0"/>
                  <a:cs typeface="Calibri" panose="020F0502020204030204" pitchFamily="34" charset="0"/>
                </a:rPr>
                <a:t>Thomas BEAURAIN</a:t>
              </a:r>
              <a:endParaRPr lang="fr-FR" sz="900" b="1" dirty="0">
                <a:solidFill>
                  <a:srgbClr val="008FC1"/>
                </a:solidFill>
                <a:latin typeface="Calibri" panose="020F0502020204030204" pitchFamily="34" charset="0"/>
                <a:cs typeface="Calibri" panose="020F0502020204030204" pitchFamily="34" charset="0"/>
              </a:endParaRPr>
            </a:p>
            <a:p>
              <a:pPr eaLnBrk="0" hangingPunct="0">
                <a:buClr>
                  <a:srgbClr val="013668"/>
                </a:buClr>
                <a:buSzPct val="75000"/>
              </a:pPr>
              <a:r>
                <a:rPr lang="fr-FR" sz="900" b="1" dirty="0">
                  <a:solidFill>
                    <a:srgbClr val="000000"/>
                  </a:solidFill>
                  <a:latin typeface="Calibri" panose="020F0502020204030204" pitchFamily="34" charset="0"/>
                  <a:cs typeface="Calibri" panose="020F0502020204030204" pitchFamily="34" charset="0"/>
                </a:rPr>
                <a:t>Chairman</a:t>
              </a:r>
            </a:p>
            <a:p>
              <a:pPr eaLnBrk="0" hangingPunct="0">
                <a:buClr>
                  <a:srgbClr val="013668"/>
                </a:buClr>
                <a:buSzPct val="75000"/>
              </a:pPr>
              <a:r>
                <a:rPr lang="fr-FR" sz="900" u="sng" dirty="0">
                  <a:solidFill>
                    <a:srgbClr val="0C2D5A"/>
                  </a:solidFill>
                  <a:latin typeface="Calibri" panose="020F0502020204030204" pitchFamily="34" charset="0"/>
                  <a:cs typeface="Calibri" panose="020F0502020204030204" pitchFamily="34" charset="0"/>
                </a:rPr>
                <a:t>thomas.beaurain@societex.com</a:t>
              </a:r>
            </a:p>
          </p:txBody>
        </p:sp>
        <p:sp>
          <p:nvSpPr>
            <p:cNvPr id="57" name="Contact details">
              <a:extLst>
                <a:ext uri="{FF2B5EF4-FFF2-40B4-BE49-F238E27FC236}">
                  <a16:creationId xmlns:a16="http://schemas.microsoft.com/office/drawing/2014/main" id="{70974A2A-3E6C-7B37-D985-D90316E97FAC}"/>
                </a:ext>
              </a:extLst>
            </p:cNvPr>
            <p:cNvSpPr txBox="1"/>
            <p:nvPr>
              <p:custDataLst>
                <p:tags r:id="rId4"/>
              </p:custDataLst>
            </p:nvPr>
          </p:nvSpPr>
          <p:spPr>
            <a:xfrm>
              <a:off x="4509120" y="7188900"/>
              <a:ext cx="1800000" cy="500316"/>
            </a:xfrm>
            <a:prstGeom prst="rect">
              <a:avLst/>
            </a:prstGeom>
            <a:noFill/>
          </p:spPr>
          <p:txBody>
            <a:bodyPr vert="horz" wrap="square" lIns="0" rIns="0" rtlCol="0">
              <a:noAutofit/>
            </a:bodyPr>
            <a:lstStyle/>
            <a:p>
              <a:pPr eaLnBrk="0" hangingPunct="0">
                <a:buClr>
                  <a:srgbClr val="013668"/>
                </a:buClr>
                <a:buSzPct val="75000"/>
              </a:pPr>
              <a:r>
                <a:rPr lang="fr-FR" sz="900" b="1" dirty="0">
                  <a:solidFill>
                    <a:srgbClr val="0C2D5A"/>
                  </a:solidFill>
                  <a:latin typeface="Calibri" panose="020F0502020204030204" pitchFamily="34" charset="0"/>
                  <a:cs typeface="Calibri" panose="020F0502020204030204" pitchFamily="34" charset="0"/>
                </a:rPr>
                <a:t>Marc BENCHIMOL</a:t>
              </a:r>
              <a:endParaRPr lang="fr-FR" sz="900" b="1" dirty="0">
                <a:solidFill>
                  <a:srgbClr val="008FC1"/>
                </a:solidFill>
                <a:latin typeface="Calibri" panose="020F0502020204030204" pitchFamily="34" charset="0"/>
                <a:cs typeface="Calibri" panose="020F0502020204030204" pitchFamily="34" charset="0"/>
              </a:endParaRPr>
            </a:p>
            <a:p>
              <a:pPr eaLnBrk="0" hangingPunct="0">
                <a:buClr>
                  <a:srgbClr val="013668"/>
                </a:buClr>
                <a:buSzPct val="75000"/>
              </a:pPr>
              <a:r>
                <a:rPr lang="fr-FR" sz="900" b="1" dirty="0">
                  <a:solidFill>
                    <a:srgbClr val="000000"/>
                  </a:solidFill>
                  <a:latin typeface="Calibri" panose="020F0502020204030204" pitchFamily="34" charset="0"/>
                  <a:cs typeface="Calibri" panose="020F0502020204030204" pitchFamily="34" charset="0"/>
                </a:rPr>
                <a:t>Senior Advisor</a:t>
              </a:r>
            </a:p>
            <a:p>
              <a:pPr eaLnBrk="0" hangingPunct="0">
                <a:buClr>
                  <a:srgbClr val="013668"/>
                </a:buClr>
                <a:buSzPct val="75000"/>
              </a:pPr>
              <a:r>
                <a:rPr lang="fr-FR" sz="900" u="sng" dirty="0">
                  <a:solidFill>
                    <a:srgbClr val="0C2D5A"/>
                  </a:solidFill>
                  <a:latin typeface="Calibri" panose="020F0502020204030204" pitchFamily="34" charset="0"/>
                  <a:cs typeface="Calibri" panose="020F0502020204030204" pitchFamily="34" charset="0"/>
                </a:rPr>
                <a:t>marc.benchimol@societex.com</a:t>
              </a:r>
            </a:p>
          </p:txBody>
        </p:sp>
      </p:grpSp>
      <p:grpSp>
        <p:nvGrpSpPr>
          <p:cNvPr id="63" name="Groupe 62">
            <a:extLst>
              <a:ext uri="{FF2B5EF4-FFF2-40B4-BE49-F238E27FC236}">
                <a16:creationId xmlns:a16="http://schemas.microsoft.com/office/drawing/2014/main" id="{B36933A6-5242-C318-1009-B61D13BA6F6E}"/>
              </a:ext>
            </a:extLst>
          </p:cNvPr>
          <p:cNvGrpSpPr/>
          <p:nvPr/>
        </p:nvGrpSpPr>
        <p:grpSpPr>
          <a:xfrm>
            <a:off x="559768" y="8047370"/>
            <a:ext cx="5965607" cy="886550"/>
            <a:chOff x="343513" y="8386150"/>
            <a:chExt cx="5965607" cy="886550"/>
          </a:xfrm>
        </p:grpSpPr>
        <p:pic>
          <p:nvPicPr>
            <p:cNvPr id="45" name="Image 44" descr="Une image contenant personne, homme, mur, complet&#10;&#10;Description générée automatiquement">
              <a:extLst>
                <a:ext uri="{FF2B5EF4-FFF2-40B4-BE49-F238E27FC236}">
                  <a16:creationId xmlns:a16="http://schemas.microsoft.com/office/drawing/2014/main" id="{CB097E06-4DBC-8D6A-F5A0-EBF2121325A6}"/>
                </a:ext>
              </a:extLst>
            </p:cNvPr>
            <p:cNvPicPr>
              <a:picLocks noChangeAspect="1"/>
            </p:cNvPicPr>
            <p:nvPr/>
          </p:nvPicPr>
          <p:blipFill rotWithShape="1">
            <a:blip r:embed="rId12">
              <a:extLst>
                <a:ext uri="{28A0092B-C50C-407E-A947-70E740481C1C}">
                  <a14:useLocalDpi xmlns:a14="http://schemas.microsoft.com/office/drawing/2010/main" val="0"/>
                </a:ext>
              </a:extLst>
            </a:blip>
            <a:srcRect l="3876" t="6397" r="22145" b="38087"/>
            <a:stretch/>
          </p:blipFill>
          <p:spPr>
            <a:xfrm flipH="1">
              <a:off x="343513" y="8386150"/>
              <a:ext cx="886550" cy="886550"/>
            </a:xfrm>
            <a:prstGeom prst="ellipse">
              <a:avLst/>
            </a:prstGeom>
          </p:spPr>
        </p:pic>
        <p:pic>
          <p:nvPicPr>
            <p:cNvPr id="47" name="Image 46" descr="Une image contenant personne, homme, mur, habits&#10;&#10;Description générée automatiquement">
              <a:extLst>
                <a:ext uri="{FF2B5EF4-FFF2-40B4-BE49-F238E27FC236}">
                  <a16:creationId xmlns:a16="http://schemas.microsoft.com/office/drawing/2014/main" id="{818B4581-8DB6-00BD-5BDD-8CFA217CA51C}"/>
                </a:ext>
              </a:extLst>
            </p:cNvPr>
            <p:cNvPicPr>
              <a:picLocks noChangeAspect="1"/>
            </p:cNvPicPr>
            <p:nvPr/>
          </p:nvPicPr>
          <p:blipFill rotWithShape="1">
            <a:blip r:embed="rId13">
              <a:extLst>
                <a:ext uri="{28A0092B-C50C-407E-A947-70E740481C1C}">
                  <a14:useLocalDpi xmlns:a14="http://schemas.microsoft.com/office/drawing/2010/main" val="0"/>
                </a:ext>
              </a:extLst>
            </a:blip>
            <a:srcRect l="2470" t="959" r="7990" b="27767"/>
            <a:stretch/>
          </p:blipFill>
          <p:spPr>
            <a:xfrm>
              <a:off x="3429256" y="8386150"/>
              <a:ext cx="886550" cy="886550"/>
            </a:xfrm>
            <a:prstGeom prst="ellipse">
              <a:avLst/>
            </a:prstGeom>
          </p:spPr>
        </p:pic>
        <p:sp>
          <p:nvSpPr>
            <p:cNvPr id="58" name="Contact details">
              <a:extLst>
                <a:ext uri="{FF2B5EF4-FFF2-40B4-BE49-F238E27FC236}">
                  <a16:creationId xmlns:a16="http://schemas.microsoft.com/office/drawing/2014/main" id="{466C24D3-5434-AD42-F5A2-E03360BA7186}"/>
                </a:ext>
              </a:extLst>
            </p:cNvPr>
            <p:cNvSpPr txBox="1"/>
            <p:nvPr>
              <p:custDataLst>
                <p:tags r:id="rId1"/>
              </p:custDataLst>
            </p:nvPr>
          </p:nvSpPr>
          <p:spPr>
            <a:xfrm>
              <a:off x="4509120" y="8579267"/>
              <a:ext cx="1800000" cy="500316"/>
            </a:xfrm>
            <a:prstGeom prst="rect">
              <a:avLst/>
            </a:prstGeom>
            <a:noFill/>
          </p:spPr>
          <p:txBody>
            <a:bodyPr vert="horz" wrap="square" lIns="0" rIns="0" rtlCol="0">
              <a:noAutofit/>
            </a:bodyPr>
            <a:lstStyle/>
            <a:p>
              <a:pPr eaLnBrk="0" hangingPunct="0">
                <a:buClr>
                  <a:srgbClr val="013668"/>
                </a:buClr>
                <a:buSzPct val="75000"/>
              </a:pPr>
              <a:r>
                <a:rPr lang="fr-FR" sz="900" b="1" dirty="0">
                  <a:solidFill>
                    <a:srgbClr val="0C2D5A"/>
                  </a:solidFill>
                  <a:latin typeface="Calibri" panose="020F0502020204030204" pitchFamily="34" charset="0"/>
                  <a:cs typeface="Calibri" panose="020F0502020204030204" pitchFamily="34" charset="0"/>
                </a:rPr>
                <a:t>Amaury PERDRIAU</a:t>
              </a:r>
              <a:endParaRPr lang="fr-FR" sz="900" b="1" dirty="0">
                <a:solidFill>
                  <a:srgbClr val="008FC1"/>
                </a:solidFill>
                <a:latin typeface="Calibri" panose="020F0502020204030204" pitchFamily="34" charset="0"/>
                <a:cs typeface="Calibri" panose="020F0502020204030204" pitchFamily="34" charset="0"/>
              </a:endParaRPr>
            </a:p>
            <a:p>
              <a:pPr eaLnBrk="0" hangingPunct="0">
                <a:buClr>
                  <a:srgbClr val="013668"/>
                </a:buClr>
                <a:buSzPct val="75000"/>
              </a:pPr>
              <a:r>
                <a:rPr lang="fr-FR" sz="900" b="1" dirty="0" err="1">
                  <a:solidFill>
                    <a:srgbClr val="000000"/>
                  </a:solidFill>
                  <a:latin typeface="Calibri" panose="020F0502020204030204" pitchFamily="34" charset="0"/>
                  <a:cs typeface="Calibri" panose="020F0502020204030204" pitchFamily="34" charset="0"/>
                </a:rPr>
                <a:t>Analyst</a:t>
              </a:r>
              <a:endParaRPr lang="fr-FR" sz="900" b="1" dirty="0">
                <a:solidFill>
                  <a:srgbClr val="000000"/>
                </a:solidFill>
                <a:latin typeface="Calibri" panose="020F0502020204030204" pitchFamily="34" charset="0"/>
                <a:cs typeface="Calibri" panose="020F0502020204030204" pitchFamily="34" charset="0"/>
              </a:endParaRPr>
            </a:p>
            <a:p>
              <a:pPr eaLnBrk="0" hangingPunct="0">
                <a:buClr>
                  <a:srgbClr val="013668"/>
                </a:buClr>
                <a:buSzPct val="75000"/>
              </a:pPr>
              <a:r>
                <a:rPr lang="fr-FR" sz="900" u="sng" dirty="0">
                  <a:solidFill>
                    <a:srgbClr val="0C2D5A"/>
                  </a:solidFill>
                  <a:latin typeface="Calibri" panose="020F0502020204030204" pitchFamily="34" charset="0"/>
                  <a:cs typeface="Calibri" panose="020F0502020204030204" pitchFamily="34" charset="0"/>
                </a:rPr>
                <a:t>amaury.perdriau@societex.com</a:t>
              </a:r>
            </a:p>
          </p:txBody>
        </p:sp>
        <p:sp>
          <p:nvSpPr>
            <p:cNvPr id="59" name="Contact details">
              <a:extLst>
                <a:ext uri="{FF2B5EF4-FFF2-40B4-BE49-F238E27FC236}">
                  <a16:creationId xmlns:a16="http://schemas.microsoft.com/office/drawing/2014/main" id="{9C55DC20-E4D5-500B-9BFD-725F18118025}"/>
                </a:ext>
              </a:extLst>
            </p:cNvPr>
            <p:cNvSpPr txBox="1"/>
            <p:nvPr>
              <p:custDataLst>
                <p:tags r:id="rId2"/>
              </p:custDataLst>
            </p:nvPr>
          </p:nvSpPr>
          <p:spPr>
            <a:xfrm>
              <a:off x="1407756" y="8615396"/>
              <a:ext cx="1800000" cy="428059"/>
            </a:xfrm>
            <a:prstGeom prst="rect">
              <a:avLst/>
            </a:prstGeom>
            <a:noFill/>
          </p:spPr>
          <p:txBody>
            <a:bodyPr vert="horz" wrap="square" lIns="0" rIns="0" rtlCol="0">
              <a:noAutofit/>
            </a:bodyPr>
            <a:lstStyle/>
            <a:p>
              <a:pPr eaLnBrk="0" hangingPunct="0">
                <a:buClr>
                  <a:srgbClr val="013668"/>
                </a:buClr>
                <a:buSzPct val="75000"/>
              </a:pPr>
              <a:r>
                <a:rPr lang="fr-FR" sz="900" b="1" dirty="0">
                  <a:solidFill>
                    <a:srgbClr val="0C2D5A"/>
                  </a:solidFill>
                  <a:latin typeface="Calibri" panose="020F0502020204030204" pitchFamily="34" charset="0"/>
                  <a:cs typeface="Calibri" panose="020F0502020204030204" pitchFamily="34" charset="0"/>
                </a:rPr>
                <a:t>Ali DRISSI</a:t>
              </a:r>
              <a:endParaRPr lang="fr-FR" sz="900" b="1" dirty="0">
                <a:solidFill>
                  <a:srgbClr val="008FC1"/>
                </a:solidFill>
                <a:latin typeface="Calibri" panose="020F0502020204030204" pitchFamily="34" charset="0"/>
                <a:cs typeface="Calibri" panose="020F0502020204030204" pitchFamily="34" charset="0"/>
              </a:endParaRPr>
            </a:p>
            <a:p>
              <a:pPr eaLnBrk="0" hangingPunct="0">
                <a:buClr>
                  <a:srgbClr val="013668"/>
                </a:buClr>
                <a:buSzPct val="75000"/>
              </a:pPr>
              <a:r>
                <a:rPr lang="fr-FR" sz="900" b="1" dirty="0" err="1">
                  <a:solidFill>
                    <a:srgbClr val="000000"/>
                  </a:solidFill>
                  <a:latin typeface="Calibri" panose="020F0502020204030204" pitchFamily="34" charset="0"/>
                  <a:cs typeface="Calibri" panose="020F0502020204030204" pitchFamily="34" charset="0"/>
                </a:rPr>
                <a:t>Analyst</a:t>
              </a:r>
              <a:endParaRPr lang="fr-FR" sz="900" b="1" dirty="0">
                <a:solidFill>
                  <a:srgbClr val="000000"/>
                </a:solidFill>
                <a:latin typeface="Calibri" panose="020F0502020204030204" pitchFamily="34" charset="0"/>
                <a:cs typeface="Calibri" panose="020F0502020204030204" pitchFamily="34" charset="0"/>
              </a:endParaRPr>
            </a:p>
            <a:p>
              <a:pPr eaLnBrk="0" hangingPunct="0">
                <a:buClr>
                  <a:srgbClr val="013668"/>
                </a:buClr>
                <a:buSzPct val="75000"/>
              </a:pPr>
              <a:r>
                <a:rPr lang="fr-FR" sz="900" u="sng" dirty="0">
                  <a:solidFill>
                    <a:srgbClr val="0C2D5A"/>
                  </a:solidFill>
                  <a:latin typeface="Calibri" panose="020F0502020204030204" pitchFamily="34" charset="0"/>
                  <a:cs typeface="Calibri" panose="020F0502020204030204" pitchFamily="34" charset="0"/>
                </a:rPr>
                <a:t>ali.drissi@societex.com</a:t>
              </a:r>
            </a:p>
          </p:txBody>
        </p:sp>
      </p:grpSp>
    </p:spTree>
    <p:extLst>
      <p:ext uri="{BB962C8B-B14F-4D97-AF65-F5344CB8AC3E}">
        <p14:creationId xmlns:p14="http://schemas.microsoft.com/office/powerpoint/2010/main" val="2570403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DB4932BA-CCB3-498F-B302-3AEC2D18059D}"/>
              </a:ext>
            </a:extLst>
          </p:cNvPr>
          <p:cNvSpPr/>
          <p:nvPr/>
        </p:nvSpPr>
        <p:spPr>
          <a:xfrm>
            <a:off x="333374" y="9124508"/>
            <a:ext cx="6191251" cy="776286"/>
          </a:xfrm>
          <a:prstGeom prst="rect">
            <a:avLst/>
          </a:prstGeom>
          <a:solidFill>
            <a:srgbClr val="0C2D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a:solidFill>
                <a:schemeClr val="tx2"/>
              </a:solidFill>
              <a:latin typeface="Calibri" panose="020F0502020204030204" pitchFamily="34" charset="0"/>
              <a:cs typeface="Calibri" panose="020F0502020204030204" pitchFamily="34" charset="0"/>
            </a:endParaRPr>
          </a:p>
        </p:txBody>
      </p:sp>
      <p:sp>
        <p:nvSpPr>
          <p:cNvPr id="39" name="ZoneTexte 38">
            <a:extLst>
              <a:ext uri="{FF2B5EF4-FFF2-40B4-BE49-F238E27FC236}">
                <a16:creationId xmlns:a16="http://schemas.microsoft.com/office/drawing/2014/main" id="{8583B016-90B0-4A7F-98F6-92C7E1130F5A}"/>
              </a:ext>
            </a:extLst>
          </p:cNvPr>
          <p:cNvSpPr txBox="1"/>
          <p:nvPr/>
        </p:nvSpPr>
        <p:spPr>
          <a:xfrm>
            <a:off x="2996952" y="9266430"/>
            <a:ext cx="3095625" cy="369332"/>
          </a:xfrm>
          <a:prstGeom prst="rect">
            <a:avLst/>
          </a:prstGeom>
          <a:noFill/>
        </p:spPr>
        <p:txBody>
          <a:bodyPr vert="horz" wrap="square" lIns="0" tIns="0" rIns="0" bIns="0" rtlCol="0">
            <a:spAutoFit/>
          </a:bodyPr>
          <a:lstStyle/>
          <a:p>
            <a:pPr marL="0" marR="0" lvl="0" indent="0" algn="just" defTabSz="742950" rtl="0" eaLnBrk="1" fontAlgn="auto" latinLnBrk="0" hangingPunct="1">
              <a:lnSpc>
                <a:spcPct val="100000"/>
              </a:lnSpc>
              <a:spcBef>
                <a:spcPts val="0"/>
              </a:spcBef>
              <a:spcAft>
                <a:spcPts val="600"/>
              </a:spcAft>
              <a:buClr>
                <a:srgbClr val="008FC1"/>
              </a:buClr>
              <a:buSzTx/>
              <a:buFontTx/>
              <a:buNone/>
              <a:tabLst/>
              <a:defRPr/>
            </a:pPr>
            <a:r>
              <a:rPr lang="en-US" sz="800">
                <a:solidFill>
                  <a:schemeClr val="bg1"/>
                </a:solidFill>
                <a:latin typeface="Calibri" panose="020F0502020204030204" pitchFamily="34" charset="0"/>
                <a:cs typeface="Calibri" panose="020F0502020204030204" pitchFamily="34" charset="0"/>
              </a:rPr>
              <a:t>SOCIETEX is an independent investment bank created in 1952 and specialized in advising on business sales, acquisitions, fundraising, valuation and financial engineering in France and abroad.</a:t>
            </a:r>
            <a:r>
              <a:rPr lang="fr-FR" sz="800">
                <a:solidFill>
                  <a:schemeClr val="bg1"/>
                </a:solidFill>
                <a:latin typeface="Calibri" panose="020F0502020204030204" pitchFamily="34" charset="0"/>
                <a:cs typeface="Calibri" panose="020F0502020204030204" pitchFamily="34" charset="0"/>
              </a:rPr>
              <a:t>.</a:t>
            </a:r>
            <a:endParaRPr lang="en-US" sz="800" dirty="0">
              <a:solidFill>
                <a:schemeClr val="bg1"/>
              </a:solidFill>
              <a:latin typeface="Calibri" panose="020F0502020204030204" pitchFamily="34" charset="0"/>
              <a:cs typeface="Calibri" panose="020F0502020204030204" pitchFamily="34" charset="0"/>
            </a:endParaRPr>
          </a:p>
        </p:txBody>
      </p:sp>
      <p:sp>
        <p:nvSpPr>
          <p:cNvPr id="40" name="Contact details">
            <a:extLst>
              <a:ext uri="{FF2B5EF4-FFF2-40B4-BE49-F238E27FC236}">
                <a16:creationId xmlns:a16="http://schemas.microsoft.com/office/drawing/2014/main" id="{35857CB3-4B85-472A-8B3E-4F6F72E12542}"/>
              </a:ext>
            </a:extLst>
          </p:cNvPr>
          <p:cNvSpPr txBox="1"/>
          <p:nvPr>
            <p:custDataLst>
              <p:tags r:id="rId1"/>
            </p:custDataLst>
          </p:nvPr>
        </p:nvSpPr>
        <p:spPr>
          <a:xfrm>
            <a:off x="330299" y="9130733"/>
            <a:ext cx="2490160" cy="763836"/>
          </a:xfrm>
          <a:prstGeom prst="rect">
            <a:avLst/>
          </a:prstGeom>
          <a:noFill/>
        </p:spPr>
        <p:txBody>
          <a:bodyPr vert="horz" wrap="square" lIns="0" rIns="0" rtlCol="0" anchor="ctr">
            <a:noAutofit/>
          </a:bodyPr>
          <a:lstStyle/>
          <a:p>
            <a:pPr algn="ctr" eaLnBrk="0" hangingPunct="0">
              <a:buClr>
                <a:srgbClr val="013668"/>
              </a:buClr>
              <a:buSzPct val="75000"/>
            </a:pPr>
            <a:r>
              <a:rPr lang="fr-FR" sz="800" b="1" dirty="0">
                <a:solidFill>
                  <a:schemeClr val="bg1"/>
                </a:solidFill>
                <a:latin typeface="Calibri" panose="020F0502020204030204" pitchFamily="34" charset="0"/>
                <a:cs typeface="Calibri" panose="020F0502020204030204" pitchFamily="34" charset="0"/>
              </a:rPr>
              <a:t>Jean-Jacques VAURY</a:t>
            </a:r>
          </a:p>
          <a:p>
            <a:pPr algn="ctr" eaLnBrk="0" hangingPunct="0">
              <a:buClr>
                <a:srgbClr val="013668"/>
              </a:buClr>
              <a:buSzPct val="75000"/>
            </a:pPr>
            <a:r>
              <a:rPr lang="fr-FR" sz="800" b="1" dirty="0" err="1">
                <a:solidFill>
                  <a:schemeClr val="bg1"/>
                </a:solidFill>
                <a:latin typeface="Calibri" panose="020F0502020204030204" pitchFamily="34" charset="0"/>
                <a:cs typeface="Calibri" panose="020F0502020204030204" pitchFamily="34" charset="0"/>
              </a:rPr>
              <a:t>Deputy</a:t>
            </a:r>
            <a:r>
              <a:rPr lang="fr-FR" sz="800" b="1" dirty="0">
                <a:solidFill>
                  <a:schemeClr val="bg1"/>
                </a:solidFill>
                <a:latin typeface="Calibri" panose="020F0502020204030204" pitchFamily="34" charset="0"/>
                <a:cs typeface="Calibri" panose="020F0502020204030204" pitchFamily="34" charset="0"/>
              </a:rPr>
              <a:t>-Chairman</a:t>
            </a:r>
          </a:p>
          <a:p>
            <a:pPr algn="ctr" eaLnBrk="0" hangingPunct="0">
              <a:buClr>
                <a:srgbClr val="013668"/>
              </a:buClr>
              <a:buSzPct val="75000"/>
            </a:pPr>
            <a:r>
              <a:rPr lang="fr-FR" sz="800" dirty="0">
                <a:solidFill>
                  <a:schemeClr val="bg1"/>
                </a:solidFill>
                <a:latin typeface="Calibri" panose="020F0502020204030204" pitchFamily="34" charset="0"/>
                <a:cs typeface="Calibri" panose="020F0502020204030204" pitchFamily="34" charset="0"/>
              </a:rPr>
              <a:t>+33 (0)6 07 95 21 71</a:t>
            </a:r>
          </a:p>
          <a:p>
            <a:pPr algn="ctr" eaLnBrk="0" hangingPunct="0">
              <a:buClr>
                <a:srgbClr val="013668"/>
              </a:buClr>
              <a:buSzPct val="75000"/>
            </a:pPr>
            <a:r>
              <a:rPr lang="fr-FR" sz="800" u="sng" dirty="0">
                <a:solidFill>
                  <a:schemeClr val="bg1"/>
                </a:solidFill>
                <a:latin typeface="Calibri" panose="020F0502020204030204" pitchFamily="34" charset="0"/>
                <a:cs typeface="Calibri" panose="020F0502020204030204" pitchFamily="34" charset="0"/>
              </a:rPr>
              <a:t>jean-jacques.vaury@societex.com</a:t>
            </a:r>
          </a:p>
        </p:txBody>
      </p:sp>
      <p:sp>
        <p:nvSpPr>
          <p:cNvPr id="7" name="Espace réservé du texte 5">
            <a:extLst>
              <a:ext uri="{FF2B5EF4-FFF2-40B4-BE49-F238E27FC236}">
                <a16:creationId xmlns:a16="http://schemas.microsoft.com/office/drawing/2014/main" id="{45DDCD91-F247-1FDC-496B-29C3A41979FF}"/>
              </a:ext>
            </a:extLst>
          </p:cNvPr>
          <p:cNvSpPr txBox="1">
            <a:spLocks/>
          </p:cNvSpPr>
          <p:nvPr/>
        </p:nvSpPr>
        <p:spPr>
          <a:xfrm>
            <a:off x="647773" y="190091"/>
            <a:ext cx="4149379" cy="320649"/>
          </a:xfrm>
          <a:prstGeom prst="rect">
            <a:avLst/>
          </a:prstGeom>
        </p:spPr>
        <p:txBody>
          <a:bodyPr vert="horz" lIns="0" tIns="46800" rIns="0" bIns="46800" rtlCol="0">
            <a:noAutofit/>
          </a:bodyPr>
          <a:lstStyle>
            <a:lvl1pPr marL="0" indent="0" algn="l" defTabSz="1073117" rtl="0" eaLnBrk="1" latinLnBrk="0" hangingPunct="1">
              <a:lnSpc>
                <a:spcPct val="100000"/>
              </a:lnSpc>
              <a:spcBef>
                <a:spcPts val="0"/>
              </a:spcBef>
              <a:spcAft>
                <a:spcPts val="867"/>
              </a:spcAft>
              <a:buClr>
                <a:schemeClr val="tx2"/>
              </a:buClr>
              <a:buFontTx/>
              <a:buNone/>
              <a:defRPr sz="1200" kern="1200">
                <a:solidFill>
                  <a:schemeClr val="accent5"/>
                </a:solidFill>
                <a:latin typeface="Calibri" panose="020F0502020204030204" pitchFamily="34" charset="0"/>
                <a:ea typeface="+mn-ea"/>
                <a:cs typeface="Calibri" panose="020F0502020204030204" pitchFamily="34" charset="0"/>
              </a:defRPr>
            </a:lvl1pPr>
            <a:lvl2pPr marL="0" indent="-259992" algn="l" defTabSz="1073117" rtl="0" eaLnBrk="1" latinLnBrk="0" hangingPunct="1">
              <a:lnSpc>
                <a:spcPct val="100000"/>
              </a:lnSpc>
              <a:spcBef>
                <a:spcPts val="0"/>
              </a:spcBef>
              <a:spcAft>
                <a:spcPts val="867"/>
              </a:spcAft>
              <a:buClr>
                <a:schemeClr val="tx2"/>
              </a:buClr>
              <a:buFont typeface="Wingdings" panose="05000000000000000000" pitchFamily="2" charset="2"/>
              <a:buChar char="§"/>
              <a:defRPr sz="1000" kern="1200">
                <a:solidFill>
                  <a:schemeClr val="tx1"/>
                </a:solidFill>
                <a:latin typeface="+mn-lt"/>
                <a:ea typeface="+mn-ea"/>
                <a:cs typeface="+mn-cs"/>
              </a:defRPr>
            </a:lvl2pPr>
            <a:lvl3pPr marL="883973" indent="-259992" algn="l" defTabSz="1073117" rtl="0" eaLnBrk="1" latinLnBrk="0" hangingPunct="1">
              <a:lnSpc>
                <a:spcPct val="100000"/>
              </a:lnSpc>
              <a:spcBef>
                <a:spcPts val="0"/>
              </a:spcBef>
              <a:spcAft>
                <a:spcPts val="867"/>
              </a:spcAft>
              <a:buClr>
                <a:schemeClr val="accent1"/>
              </a:buClr>
              <a:buFont typeface="Arial" panose="020B0604020202020204" pitchFamily="34" charset="0"/>
              <a:buChar char="-"/>
              <a:defRPr sz="1000" kern="1200">
                <a:solidFill>
                  <a:schemeClr val="tx1"/>
                </a:solidFill>
                <a:latin typeface="+mn-lt"/>
                <a:ea typeface="+mn-ea"/>
                <a:cs typeface="+mn-cs"/>
              </a:defRPr>
            </a:lvl3pPr>
            <a:lvl4pPr marL="1663949" indent="-259992" algn="l" defTabSz="1073117" rtl="0" eaLnBrk="1" latinLnBrk="0" hangingPunct="1">
              <a:lnSpc>
                <a:spcPct val="100000"/>
              </a:lnSpc>
              <a:spcBef>
                <a:spcPts val="0"/>
              </a:spcBef>
              <a:spcAft>
                <a:spcPts val="867"/>
              </a:spcAft>
              <a:buClr>
                <a:schemeClr val="tx2"/>
              </a:buClr>
              <a:buFont typeface="Courier New" panose="02070309020205020404" pitchFamily="49" charset="0"/>
              <a:buChar char="o"/>
              <a:defRPr sz="1000" kern="1200">
                <a:solidFill>
                  <a:schemeClr val="tx1"/>
                </a:solidFill>
                <a:latin typeface="+mn-lt"/>
                <a:ea typeface="+mn-ea"/>
                <a:cs typeface="+mn-cs"/>
              </a:defRPr>
            </a:lvl4pPr>
            <a:lvl5pPr marL="0" indent="0" algn="l" defTabSz="1073117" rtl="0" eaLnBrk="1" latinLnBrk="0" hangingPunct="1">
              <a:lnSpc>
                <a:spcPct val="100000"/>
              </a:lnSpc>
              <a:spcBef>
                <a:spcPts val="0"/>
              </a:spcBef>
              <a:spcAft>
                <a:spcPts val="867"/>
              </a:spcAft>
              <a:buFontTx/>
              <a:buNone/>
              <a:defRPr sz="1050" b="1" kern="1200">
                <a:solidFill>
                  <a:schemeClr val="tx2"/>
                </a:solidFill>
                <a:latin typeface="+mn-lt"/>
                <a:ea typeface="+mn-ea"/>
                <a:cs typeface="+mn-cs"/>
              </a:defRPr>
            </a:lvl5pPr>
            <a:lvl6pPr marL="0" indent="0" algn="l" defTabSz="1073117" rtl="0" eaLnBrk="1" latinLnBrk="0" hangingPunct="1">
              <a:lnSpc>
                <a:spcPct val="100000"/>
              </a:lnSpc>
              <a:spcBef>
                <a:spcPts val="0"/>
              </a:spcBef>
              <a:spcAft>
                <a:spcPts val="867"/>
              </a:spcAft>
              <a:buFontTx/>
              <a:buNone/>
              <a:defRPr sz="1000" b="1" kern="1200">
                <a:solidFill>
                  <a:schemeClr val="tx2"/>
                </a:solidFill>
                <a:latin typeface="+mn-lt"/>
                <a:ea typeface="+mn-ea"/>
                <a:cs typeface="+mn-cs"/>
              </a:defRPr>
            </a:lvl6pPr>
            <a:lvl7pPr marL="0" indent="0" algn="l" defTabSz="1073117" rtl="0" eaLnBrk="1" latinLnBrk="0" hangingPunct="1">
              <a:lnSpc>
                <a:spcPct val="100000"/>
              </a:lnSpc>
              <a:spcBef>
                <a:spcPts val="0"/>
              </a:spcBef>
              <a:spcAft>
                <a:spcPts val="867"/>
              </a:spcAft>
              <a:buFontTx/>
              <a:buNone/>
              <a:defRPr sz="1000" kern="1200">
                <a:solidFill>
                  <a:schemeClr val="tx1"/>
                </a:solidFill>
                <a:latin typeface="+mn-lt"/>
                <a:ea typeface="+mn-ea"/>
                <a:cs typeface="+mn-cs"/>
              </a:defRPr>
            </a:lvl7pPr>
            <a:lvl8pPr marL="0" indent="0" algn="l" defTabSz="1073117" rtl="0" eaLnBrk="1" latinLnBrk="0" hangingPunct="1">
              <a:lnSpc>
                <a:spcPct val="100000"/>
              </a:lnSpc>
              <a:spcBef>
                <a:spcPts val="0"/>
              </a:spcBef>
              <a:spcAft>
                <a:spcPts val="867"/>
              </a:spcAft>
              <a:buFont typeface="Arial" panose="020B0604020202020204" pitchFamily="34" charset="0"/>
              <a:buNone/>
              <a:defRPr sz="1000" kern="1200">
                <a:solidFill>
                  <a:schemeClr val="tx1"/>
                </a:solidFill>
                <a:latin typeface="+mn-lt"/>
                <a:ea typeface="+mn-ea"/>
                <a:cs typeface="+mn-cs"/>
              </a:defRPr>
            </a:lvl8pPr>
            <a:lvl9pPr marL="0" indent="0" algn="l" defTabSz="1073117" rtl="0" eaLnBrk="1" latinLnBrk="0" hangingPunct="1">
              <a:lnSpc>
                <a:spcPct val="100000"/>
              </a:lnSpc>
              <a:spcBef>
                <a:spcPts val="0"/>
              </a:spcBef>
              <a:spcAft>
                <a:spcPts val="867"/>
              </a:spcAft>
              <a:buFontTx/>
              <a:buNone/>
              <a:defRPr sz="1000" kern="1200">
                <a:solidFill>
                  <a:schemeClr val="tx1"/>
                </a:solidFill>
                <a:latin typeface="+mn-lt"/>
                <a:ea typeface="+mn-ea"/>
                <a:cs typeface="+mn-cs"/>
              </a:defRPr>
            </a:lvl9pPr>
          </a:lstStyle>
          <a:p>
            <a:r>
              <a:rPr lang="fr-FR"/>
              <a:t>Restauration rapide</a:t>
            </a:r>
          </a:p>
        </p:txBody>
      </p:sp>
      <p:sp>
        <p:nvSpPr>
          <p:cNvPr id="2" name="ZoneTexte 30">
            <a:extLst>
              <a:ext uri="{FF2B5EF4-FFF2-40B4-BE49-F238E27FC236}">
                <a16:creationId xmlns:a16="http://schemas.microsoft.com/office/drawing/2014/main" id="{90BD8F7D-1F43-C56A-3756-37FDDB7C47E3}"/>
              </a:ext>
            </a:extLst>
          </p:cNvPr>
          <p:cNvSpPr txBox="1"/>
          <p:nvPr/>
        </p:nvSpPr>
        <p:spPr>
          <a:xfrm>
            <a:off x="361468" y="1258743"/>
            <a:ext cx="6182038" cy="261610"/>
          </a:xfrm>
          <a:prstGeom prst="rect">
            <a:avLst/>
          </a:prstGeom>
          <a:noFill/>
        </p:spPr>
        <p:txBody>
          <a:bodyPr vert="horz" wrap="square" lIns="0" rIns="0" rtlCol="0">
            <a:spAutoFit/>
          </a:bodyPr>
          <a:lstStyle/>
          <a:p>
            <a:pPr algn="l" defTabSz="742950">
              <a:spcAft>
                <a:spcPts val="600"/>
              </a:spcAft>
              <a:buClr>
                <a:srgbClr val="008FC1"/>
              </a:buClr>
            </a:pPr>
            <a:r>
              <a:rPr lang="en-US" sz="1100" b="1" dirty="0">
                <a:solidFill>
                  <a:srgbClr val="0C2D5A"/>
                </a:solidFill>
                <a:latin typeface="Calibri" panose="020F0502020204030204" pitchFamily="34" charset="0"/>
                <a:cs typeface="Calibri" panose="020F0502020204030204" pitchFamily="34" charset="0"/>
              </a:rPr>
              <a:t>Speakers</a:t>
            </a:r>
          </a:p>
        </p:txBody>
      </p:sp>
      <p:sp>
        <p:nvSpPr>
          <p:cNvPr id="4" name="ZoneTexte 3">
            <a:extLst>
              <a:ext uri="{FF2B5EF4-FFF2-40B4-BE49-F238E27FC236}">
                <a16:creationId xmlns:a16="http://schemas.microsoft.com/office/drawing/2014/main" id="{60F4E1ED-1CF7-E959-A2E4-2E54CB0E2A4B}"/>
              </a:ext>
            </a:extLst>
          </p:cNvPr>
          <p:cNvSpPr txBox="1"/>
          <p:nvPr/>
        </p:nvSpPr>
        <p:spPr>
          <a:xfrm>
            <a:off x="379813" y="1568450"/>
            <a:ext cx="6225927" cy="5997347"/>
          </a:xfrm>
          <a:prstGeom prst="rect">
            <a:avLst/>
          </a:prstGeom>
          <a:noFill/>
        </p:spPr>
        <p:txBody>
          <a:bodyPr wrap="square">
            <a:spAutoFit/>
          </a:bodyPr>
          <a:lstStyle/>
          <a:p>
            <a:pPr lvl="0" algn="just">
              <a:lnSpc>
                <a:spcPct val="120000"/>
              </a:lnSpc>
            </a:pPr>
            <a:r>
              <a:rPr lang="fr-FR" sz="1100" b="1" dirty="0">
                <a:solidFill>
                  <a:srgbClr val="0C2D5A"/>
                </a:solidFill>
                <a:effectLst/>
                <a:latin typeface="Calibri" panose="020F0502020204030204" pitchFamily="34" charset="0"/>
                <a:ea typeface="Calibri" panose="020F0502020204030204" pitchFamily="34" charset="0"/>
                <a:cs typeface="Calibri" panose="020F0502020204030204" pitchFamily="34" charset="0"/>
              </a:rPr>
              <a:t>ProNoïa </a:t>
            </a:r>
            <a:r>
              <a:rPr lang="fr-FR" sz="1100" b="1" dirty="0" err="1">
                <a:solidFill>
                  <a:srgbClr val="0C2D5A"/>
                </a:solidFill>
                <a:effectLst/>
                <a:latin typeface="Calibri" panose="020F0502020204030204" pitchFamily="34" charset="0"/>
                <a:ea typeface="Calibri" panose="020F0502020204030204" pitchFamily="34" charset="0"/>
                <a:cs typeface="Calibri" panose="020F0502020204030204" pitchFamily="34" charset="0"/>
              </a:rPr>
              <a:t>Company</a:t>
            </a:r>
            <a:endParaRPr lang="fr-FR" sz="1100" b="1" dirty="0">
              <a:solidFill>
                <a:srgbClr val="0C2D5A"/>
              </a:solidFill>
              <a:effectLst/>
              <a:latin typeface="Calibri" panose="020F0502020204030204" pitchFamily="34" charset="0"/>
              <a:ea typeface="Calibri" panose="020F0502020204030204" pitchFamily="34" charset="0"/>
              <a:cs typeface="Calibri" panose="020F0502020204030204" pitchFamily="34" charset="0"/>
            </a:endParaRPr>
          </a:p>
          <a:p>
            <a:pPr marL="180975" lvl="0" indent="-180975" algn="just">
              <a:lnSpc>
                <a:spcPct val="120000"/>
              </a:lnSpc>
              <a:buFont typeface="Wingdings" panose="05000000000000000000" pitchFamily="2" charset="2"/>
              <a:buChar char="§"/>
            </a:pPr>
            <a:r>
              <a:rPr lang="fr-FR"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ProNoïa </a:t>
            </a:r>
            <a:r>
              <a:rPr lang="fr-F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(Pierre TRITZ, Jaques CORBIER, Laetitia DUARTE, Stéphanie ARBES)</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p>
            <a:pPr marL="180975" lvl="0" indent="-180975" algn="just">
              <a:lnSpc>
                <a:spcPct val="120000"/>
              </a:lnSpc>
              <a:buFont typeface="Wingdings" panose="05000000000000000000" pitchFamily="2" charset="2"/>
              <a:buChar char="§"/>
            </a:pPr>
            <a:r>
              <a:rPr lang="fr-FR" sz="11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Councils</a:t>
            </a:r>
            <a:r>
              <a:rPr lang="fr-F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p>
            <a:pPr marL="361950" lvl="1" indent="-180975" algn="just">
              <a:lnSpc>
                <a:spcPct val="120000"/>
              </a:lnSpc>
              <a:spcAft>
                <a:spcPts val="300"/>
              </a:spcAft>
              <a:buFont typeface="Courier New" panose="02070309020205020404" pitchFamily="49" charset="0"/>
              <a:buChar char="o"/>
            </a:pPr>
            <a:r>
              <a:rPr lang="fr-F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M&amp;A Consulting : </a:t>
            </a:r>
            <a:r>
              <a:rPr lang="fr-FR"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Societex</a:t>
            </a:r>
            <a:r>
              <a:rPr lang="fr-F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(Jean-Jacques VAURY, Clément MATELOT, Thomas BEAURAIN, Marc BENCHIMOL, Ali DRISSI, Amaury PERDRIAU)</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p>
            <a:pPr marL="361950" lvl="1" indent="-180975" algn="just">
              <a:lnSpc>
                <a:spcPct val="120000"/>
              </a:lnSpc>
              <a:spcAft>
                <a:spcPts val="300"/>
              </a:spcAft>
              <a:buFont typeface="Courier New" panose="02070309020205020404" pitchFamily="49" charset="0"/>
              <a:buChar char="o"/>
            </a:pPr>
            <a:r>
              <a:rPr lang="fr-FR" sz="1100" dirty="0" err="1">
                <a:latin typeface="Calibri" panose="020F0502020204030204" pitchFamily="34" charset="0"/>
                <a:ea typeface="Calibri" panose="020F0502020204030204" pitchFamily="34" charset="0"/>
                <a:cs typeface="Calibri" panose="020F0502020204030204" pitchFamily="34" charset="0"/>
              </a:rPr>
              <a:t>Lawyer</a:t>
            </a:r>
            <a:r>
              <a:rPr lang="fr-FR" sz="1100" dirty="0">
                <a:effectLst/>
                <a:latin typeface="Calibri" panose="020F0502020204030204" pitchFamily="34" charset="0"/>
                <a:ea typeface="Calibri" panose="020F0502020204030204" pitchFamily="34" charset="0"/>
                <a:cs typeface="Calibri" panose="020F0502020204030204" pitchFamily="34" charset="0"/>
              </a:rPr>
              <a:t> : </a:t>
            </a:r>
            <a:r>
              <a:rPr lang="fr-FR" sz="1100" b="1" dirty="0">
                <a:effectLst/>
                <a:latin typeface="Calibri" panose="020F0502020204030204" pitchFamily="34" charset="0"/>
                <a:ea typeface="Calibri" panose="020F0502020204030204" pitchFamily="34" charset="0"/>
                <a:cs typeface="Calibri" panose="020F0502020204030204" pitchFamily="34" charset="0"/>
              </a:rPr>
              <a:t>ADVEO Avocats </a:t>
            </a:r>
            <a:r>
              <a:rPr lang="fr-FR" sz="1100" dirty="0">
                <a:effectLst/>
                <a:latin typeface="Calibri" panose="020F0502020204030204" pitchFamily="34" charset="0"/>
                <a:ea typeface="Calibri" panose="020F0502020204030204" pitchFamily="34" charset="0"/>
                <a:cs typeface="Calibri" panose="020F0502020204030204" pitchFamily="34" charset="0"/>
              </a:rPr>
              <a:t>(Emmanuel WIPLIER, Joséphine LALOUS)</a:t>
            </a:r>
            <a:endParaRPr lang="fr-FR" sz="1100" dirty="0">
              <a:latin typeface="Calibri" panose="020F0502020204030204" pitchFamily="34" charset="0"/>
              <a:ea typeface="Calibri" panose="020F0502020204030204" pitchFamily="34" charset="0"/>
              <a:cs typeface="Calibri" panose="020F0502020204030204" pitchFamily="34" charset="0"/>
            </a:endParaRPr>
          </a:p>
          <a:p>
            <a:pPr marL="361950" lvl="1" indent="-180975" algn="just">
              <a:lnSpc>
                <a:spcPct val="120000"/>
              </a:lnSpc>
              <a:spcAft>
                <a:spcPts val="300"/>
              </a:spcAft>
              <a:buFont typeface="Courier New" panose="02070309020205020404" pitchFamily="49" charset="0"/>
              <a:buChar char="o"/>
            </a:pPr>
            <a:r>
              <a:rPr lang="fr-FR" sz="1100" dirty="0" err="1">
                <a:effectLst/>
                <a:latin typeface="Calibri" panose="020F0502020204030204" pitchFamily="34" charset="0"/>
                <a:ea typeface="Calibri" panose="020F0502020204030204" pitchFamily="34" charset="0"/>
                <a:cs typeface="Calibri" panose="020F0502020204030204" pitchFamily="34" charset="0"/>
              </a:rPr>
              <a:t>Vendor</a:t>
            </a:r>
            <a:r>
              <a:rPr lang="fr-FR" sz="1100" dirty="0">
                <a:effectLst/>
                <a:latin typeface="Calibri" panose="020F0502020204030204" pitchFamily="34" charset="0"/>
                <a:ea typeface="Calibri" panose="020F0502020204030204" pitchFamily="34" charset="0"/>
                <a:cs typeface="Calibri" panose="020F0502020204030204" pitchFamily="34" charset="0"/>
              </a:rPr>
              <a:t> Assistance : </a:t>
            </a:r>
            <a:r>
              <a:rPr lang="fr-FR" sz="1100" b="1" dirty="0">
                <a:effectLst/>
                <a:latin typeface="Calibri" panose="020F0502020204030204" pitchFamily="34" charset="0"/>
                <a:ea typeface="Calibri" panose="020F0502020204030204" pitchFamily="34" charset="0"/>
                <a:cs typeface="Calibri" panose="020F0502020204030204" pitchFamily="34" charset="0"/>
              </a:rPr>
              <a:t>EY</a:t>
            </a:r>
            <a:r>
              <a:rPr lang="fr-FR" sz="1100" dirty="0">
                <a:effectLst/>
                <a:latin typeface="Calibri" panose="020F0502020204030204" pitchFamily="34" charset="0"/>
                <a:ea typeface="Calibri" panose="020F0502020204030204" pitchFamily="34" charset="0"/>
                <a:cs typeface="Calibri" panose="020F0502020204030204" pitchFamily="34" charset="0"/>
              </a:rPr>
              <a:t> (Laurent CHAPOULAUD, Claire DELARBRE, Baptiste DAL POS, Tristan RABATEL, David KACHICH)</a:t>
            </a:r>
          </a:p>
          <a:p>
            <a:pPr algn="just">
              <a:lnSpc>
                <a:spcPct val="120000"/>
              </a:lnSpc>
            </a:pPr>
            <a:endParaRPr lang="fr-FR" sz="1100" b="1" dirty="0">
              <a:solidFill>
                <a:srgbClr val="0C2D5A"/>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20000"/>
              </a:lnSpc>
            </a:pPr>
            <a:r>
              <a:rPr lang="fr-FR" sz="1100" b="1" dirty="0">
                <a:solidFill>
                  <a:srgbClr val="0C2D5A"/>
                </a:solidFill>
                <a:effectLst/>
                <a:latin typeface="Calibri" panose="020F0502020204030204" pitchFamily="34" charset="0"/>
                <a:ea typeface="Calibri" panose="020F0502020204030204" pitchFamily="34" charset="0"/>
                <a:cs typeface="Calibri" panose="020F0502020204030204" pitchFamily="34" charset="0"/>
              </a:rPr>
              <a:t>Mezzanine Funds</a:t>
            </a:r>
            <a:endParaRPr lang="fr-FR" sz="1100" b="1" dirty="0">
              <a:effectLst/>
              <a:latin typeface="Calibri" panose="020F0502020204030204" pitchFamily="34" charset="0"/>
              <a:ea typeface="Calibri" panose="020F0502020204030204" pitchFamily="34" charset="0"/>
              <a:cs typeface="Calibri" panose="020F0502020204030204" pitchFamily="34" charset="0"/>
            </a:endParaRPr>
          </a:p>
          <a:p>
            <a:pPr marL="180975" lvl="0" indent="-180975" algn="just">
              <a:lnSpc>
                <a:spcPct val="120000"/>
              </a:lnSpc>
              <a:buFont typeface="Wingdings" panose="05000000000000000000" pitchFamily="2" charset="2"/>
              <a:buChar char="§"/>
            </a:pPr>
            <a:r>
              <a:rPr lang="fr-FR" sz="1100" b="1" dirty="0">
                <a:effectLst/>
                <a:latin typeface="Calibri" panose="020F0502020204030204" pitchFamily="34" charset="0"/>
                <a:ea typeface="Calibri" panose="020F0502020204030204" pitchFamily="34" charset="0"/>
                <a:cs typeface="Calibri" panose="020F0502020204030204" pitchFamily="34" charset="0"/>
              </a:rPr>
              <a:t>CEREA </a:t>
            </a:r>
            <a:r>
              <a:rPr lang="fr-FR" sz="1100" b="1" dirty="0" err="1">
                <a:effectLst/>
                <a:latin typeface="Calibri" panose="020F0502020204030204" pitchFamily="34" charset="0"/>
                <a:ea typeface="Calibri" panose="020F0502020204030204" pitchFamily="34" charset="0"/>
                <a:cs typeface="Calibri" panose="020F0502020204030204" pitchFamily="34" charset="0"/>
              </a:rPr>
              <a:t>Partners</a:t>
            </a:r>
            <a:r>
              <a:rPr lang="fr-FR" sz="1100" b="1" dirty="0">
                <a:effectLst/>
                <a:latin typeface="Calibri" panose="020F0502020204030204" pitchFamily="34" charset="0"/>
                <a:ea typeface="Calibri" panose="020F0502020204030204" pitchFamily="34" charset="0"/>
                <a:cs typeface="Calibri" panose="020F0502020204030204" pitchFamily="34" charset="0"/>
              </a:rPr>
              <a:t> – </a:t>
            </a:r>
            <a:r>
              <a:rPr lang="fr-FR" sz="1100" b="1" dirty="0" err="1">
                <a:effectLst/>
                <a:latin typeface="Calibri" panose="020F0502020204030204" pitchFamily="34" charset="0"/>
                <a:ea typeface="Calibri" panose="020F0502020204030204" pitchFamily="34" charset="0"/>
                <a:cs typeface="Calibri" panose="020F0502020204030204" pitchFamily="34" charset="0"/>
              </a:rPr>
              <a:t>Private</a:t>
            </a:r>
            <a:r>
              <a:rPr lang="fr-FR" sz="1100" b="1" dirty="0">
                <a:effectLst/>
                <a:latin typeface="Calibri" panose="020F0502020204030204" pitchFamily="34" charset="0"/>
                <a:ea typeface="Calibri" panose="020F0502020204030204" pitchFamily="34" charset="0"/>
                <a:cs typeface="Calibri" panose="020F0502020204030204" pitchFamily="34" charset="0"/>
              </a:rPr>
              <a:t> </a:t>
            </a:r>
            <a:r>
              <a:rPr lang="fr-FR" sz="1100" b="1" dirty="0" err="1">
                <a:effectLst/>
                <a:latin typeface="Calibri" panose="020F0502020204030204" pitchFamily="34" charset="0"/>
                <a:ea typeface="Calibri" panose="020F0502020204030204" pitchFamily="34" charset="0"/>
                <a:cs typeface="Calibri" panose="020F0502020204030204" pitchFamily="34" charset="0"/>
              </a:rPr>
              <a:t>Debt</a:t>
            </a:r>
            <a:r>
              <a:rPr lang="fr-FR" sz="1100" b="1" dirty="0">
                <a:effectLst/>
                <a:latin typeface="Calibri" panose="020F0502020204030204" pitchFamily="34" charset="0"/>
                <a:ea typeface="Calibri" panose="020F0502020204030204" pitchFamily="34" charset="0"/>
                <a:cs typeface="Calibri" panose="020F0502020204030204" pitchFamily="34" charset="0"/>
              </a:rPr>
              <a:t> </a:t>
            </a:r>
            <a:r>
              <a:rPr lang="fr-FR" sz="1100" dirty="0">
                <a:effectLst/>
                <a:latin typeface="Calibri" panose="020F0502020204030204" pitchFamily="34" charset="0"/>
                <a:ea typeface="Calibri" panose="020F0502020204030204" pitchFamily="34" charset="0"/>
                <a:cs typeface="Calibri" panose="020F0502020204030204" pitchFamily="34" charset="0"/>
              </a:rPr>
              <a:t>(Michel CHABANEL, Hubert LANGE, Hugo FRADON)</a:t>
            </a:r>
          </a:p>
          <a:p>
            <a:pPr marL="180975" lvl="0" indent="-180975" algn="just">
              <a:lnSpc>
                <a:spcPct val="120000"/>
              </a:lnSpc>
              <a:buFont typeface="Wingdings" panose="05000000000000000000" pitchFamily="2" charset="2"/>
              <a:buChar char="§"/>
            </a:pPr>
            <a:r>
              <a:rPr lang="fr-FR" sz="11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Councils</a:t>
            </a:r>
            <a:r>
              <a:rPr lang="fr-FR"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p>
            <a:pPr marL="361950" lvl="1" indent="-180975" algn="just">
              <a:lnSpc>
                <a:spcPct val="120000"/>
              </a:lnSpc>
              <a:spcAft>
                <a:spcPts val="3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Investor Legal Advice and Legal, Tax and Social Due Diligence </a:t>
            </a:r>
            <a:r>
              <a:rPr lang="fr-FR" sz="1100" dirty="0">
                <a:effectLst/>
                <a:latin typeface="Calibri" panose="020F0502020204030204" pitchFamily="34" charset="0"/>
                <a:ea typeface="Calibri" panose="020F0502020204030204" pitchFamily="34" charset="0"/>
                <a:cs typeface="Calibri" panose="020F0502020204030204" pitchFamily="34" charset="0"/>
              </a:rPr>
              <a:t>: </a:t>
            </a:r>
            <a:r>
              <a:rPr lang="fr-FR" sz="1100" b="1" dirty="0">
                <a:effectLst/>
                <a:latin typeface="Calibri" panose="020F0502020204030204" pitchFamily="34" charset="0"/>
                <a:ea typeface="Calibri" panose="020F0502020204030204" pitchFamily="34" charset="0"/>
                <a:cs typeface="Calibri" panose="020F0502020204030204" pitchFamily="34" charset="0"/>
              </a:rPr>
              <a:t>De Pardieu Brocas Maffei</a:t>
            </a:r>
            <a:r>
              <a:rPr lang="fr-FR" sz="1100" dirty="0">
                <a:effectLst/>
                <a:latin typeface="Calibri" panose="020F0502020204030204" pitchFamily="34" charset="0"/>
                <a:ea typeface="Calibri" panose="020F0502020204030204" pitchFamily="34" charset="0"/>
                <a:cs typeface="Calibri" panose="020F0502020204030204" pitchFamily="34" charset="0"/>
              </a:rPr>
              <a:t> </a:t>
            </a:r>
            <a:r>
              <a:rPr lang="fr-F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(Jean-François POURDIEU, Sandra BENHAIM, Baptiste TIGAUD, Pierre-Alexis BIEHLER, Laura DELAS, Anne-Laure DROUET, Mickael AMMAR, Victoire MERCEY, Nicolas BRICAIRE, Benjamin GARRET, Vincent VILLE, Maria Sofia DE FELICE, Vincent MANIGOT, Victor DEHAN)</a:t>
            </a:r>
          </a:p>
          <a:p>
            <a:pPr marL="361950" lvl="1" indent="-180975" algn="just">
              <a:lnSpc>
                <a:spcPct val="120000"/>
              </a:lnSpc>
              <a:spcAft>
                <a:spcPts val="300"/>
              </a:spcAft>
              <a:buFont typeface="Courier New" panose="02070309020205020404" pitchFamily="49" charset="0"/>
              <a:buChar char="o"/>
            </a:pPr>
            <a:r>
              <a:rPr lang="pt-PT" sz="1100" dirty="0">
                <a:latin typeface="Calibri" panose="020F0502020204030204" pitchFamily="34" charset="0"/>
                <a:ea typeface="Calibri" panose="020F0502020204030204" pitchFamily="34" charset="0"/>
                <a:cs typeface="Calibri" panose="020F0502020204030204" pitchFamily="34" charset="0"/>
              </a:rPr>
              <a:t>Financial d</a:t>
            </a:r>
            <a:r>
              <a:rPr lang="pt-PT" sz="1100" dirty="0">
                <a:effectLst/>
                <a:latin typeface="Calibri" panose="020F0502020204030204" pitchFamily="34" charset="0"/>
                <a:ea typeface="Calibri" panose="020F0502020204030204" pitchFamily="34" charset="0"/>
                <a:cs typeface="Calibri" panose="020F0502020204030204" pitchFamily="34" charset="0"/>
              </a:rPr>
              <a:t>ue diligence : </a:t>
            </a:r>
            <a:r>
              <a:rPr lang="pt-PT" sz="1100" b="1" dirty="0">
                <a:effectLst/>
                <a:latin typeface="Calibri" panose="020F0502020204030204" pitchFamily="34" charset="0"/>
                <a:ea typeface="Calibri" panose="020F0502020204030204" pitchFamily="34" charset="0"/>
                <a:cs typeface="Calibri" panose="020F0502020204030204" pitchFamily="34" charset="0"/>
              </a:rPr>
              <a:t>Mortier &amp; Co </a:t>
            </a:r>
            <a:r>
              <a:rPr lang="pt-PT" sz="1100" dirty="0">
                <a:effectLst/>
                <a:latin typeface="Calibri" panose="020F0502020204030204" pitchFamily="34" charset="0"/>
                <a:ea typeface="Calibri" panose="020F0502020204030204" pitchFamily="34" charset="0"/>
                <a:cs typeface="Calibri" panose="020F0502020204030204" pitchFamily="34" charset="0"/>
              </a:rPr>
              <a:t>(</a:t>
            </a:r>
            <a:r>
              <a:rPr lang="fr-FR" sz="1100" dirty="0">
                <a:effectLst/>
                <a:latin typeface="Calibri" panose="020F0502020204030204" pitchFamily="34" charset="0"/>
                <a:ea typeface="Calibri" panose="020F0502020204030204" pitchFamily="34" charset="0"/>
                <a:cs typeface="Calibri" panose="020F0502020204030204" pitchFamily="34" charset="0"/>
              </a:rPr>
              <a:t>Olivier MORTIER, Boris CHEDIN, Alexis DROUIN, Grégoire LECLERC)</a:t>
            </a:r>
          </a:p>
          <a:p>
            <a:pPr algn="just">
              <a:lnSpc>
                <a:spcPct val="120000"/>
              </a:lnSpc>
            </a:pPr>
            <a:endParaRPr lang="fr-FR" sz="1100" b="1" dirty="0">
              <a:solidFill>
                <a:srgbClr val="0C2D5A"/>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20000"/>
              </a:lnSpc>
            </a:pPr>
            <a:r>
              <a:rPr lang="fr-FR" sz="1100" b="1" dirty="0">
                <a:solidFill>
                  <a:srgbClr val="0C2D5A"/>
                </a:solidFill>
                <a:effectLst/>
                <a:latin typeface="Calibri" panose="020F0502020204030204" pitchFamily="34" charset="0"/>
                <a:ea typeface="Calibri" panose="020F0502020204030204" pitchFamily="34" charset="0"/>
                <a:cs typeface="Calibri" panose="020F0502020204030204" pitchFamily="34" charset="0"/>
              </a:rPr>
              <a:t>Senior </a:t>
            </a:r>
            <a:r>
              <a:rPr lang="fr-FR" sz="1100" b="1" dirty="0" err="1">
                <a:solidFill>
                  <a:srgbClr val="0C2D5A"/>
                </a:solidFill>
                <a:effectLst/>
                <a:latin typeface="Calibri" panose="020F0502020204030204" pitchFamily="34" charset="0"/>
                <a:ea typeface="Calibri" panose="020F0502020204030204" pitchFamily="34" charset="0"/>
                <a:cs typeface="Calibri" panose="020F0502020204030204" pitchFamily="34" charset="0"/>
              </a:rPr>
              <a:t>Lenders</a:t>
            </a:r>
            <a:r>
              <a:rPr lang="fr-FR" sz="1100" b="1" dirty="0">
                <a:solidFill>
                  <a:srgbClr val="0C2D5A"/>
                </a:solidFill>
                <a:effectLst/>
                <a:latin typeface="Calibri" panose="020F0502020204030204" pitchFamily="34" charset="0"/>
                <a:ea typeface="Calibri" panose="020F0502020204030204" pitchFamily="34" charset="0"/>
                <a:cs typeface="Calibri" panose="020F0502020204030204" pitchFamily="34" charset="0"/>
              </a:rPr>
              <a:t> </a:t>
            </a:r>
            <a:endParaRPr lang="fr-FR" sz="1100" b="1" dirty="0">
              <a:effectLst/>
              <a:latin typeface="Calibri" panose="020F0502020204030204" pitchFamily="34" charset="0"/>
              <a:ea typeface="Calibri" panose="020F0502020204030204" pitchFamily="34" charset="0"/>
              <a:cs typeface="Calibri" panose="020F0502020204030204" pitchFamily="34" charset="0"/>
            </a:endParaRPr>
          </a:p>
          <a:p>
            <a:pPr marL="180975" lvl="0" indent="-180975" algn="just">
              <a:lnSpc>
                <a:spcPct val="120000"/>
              </a:lnSpc>
              <a:buFont typeface="Wingdings" panose="05000000000000000000" pitchFamily="2" charset="2"/>
              <a:buChar char="§"/>
            </a:pPr>
            <a:r>
              <a:rPr lang="fr-FR" sz="1100" b="1" dirty="0">
                <a:effectLst/>
                <a:latin typeface="Calibri" panose="020F0502020204030204" pitchFamily="34" charset="0"/>
                <a:ea typeface="Calibri" panose="020F0502020204030204" pitchFamily="34" charset="0"/>
                <a:cs typeface="Calibri" panose="020F0502020204030204" pitchFamily="34" charset="0"/>
              </a:rPr>
              <a:t>LCL </a:t>
            </a:r>
            <a:r>
              <a:rPr lang="fr-FR" sz="1100" dirty="0">
                <a:effectLst/>
                <a:latin typeface="Calibri" panose="020F0502020204030204" pitchFamily="34" charset="0"/>
                <a:ea typeface="Calibri" panose="020F0502020204030204" pitchFamily="34" charset="0"/>
                <a:cs typeface="Calibri" panose="020F0502020204030204" pitchFamily="34" charset="0"/>
              </a:rPr>
              <a:t>(Ivan PIQUERAS, Christophe PERIGOIS, Nicolas FLAMICOURT)</a:t>
            </a:r>
          </a:p>
          <a:p>
            <a:pPr marL="180975" lvl="0" indent="-180975" algn="just">
              <a:lnSpc>
                <a:spcPct val="120000"/>
              </a:lnSpc>
              <a:buFont typeface="Wingdings" panose="05000000000000000000" pitchFamily="2" charset="2"/>
              <a:buChar char="§"/>
            </a:pPr>
            <a:r>
              <a:rPr lang="fr-FR" sz="1100" b="1" dirty="0">
                <a:effectLst/>
                <a:latin typeface="Calibri" panose="020F0502020204030204" pitchFamily="34" charset="0"/>
                <a:ea typeface="Calibri" panose="020F0502020204030204" pitchFamily="34" charset="0"/>
                <a:cs typeface="Calibri" panose="020F0502020204030204" pitchFamily="34" charset="0"/>
              </a:rPr>
              <a:t>La Banque Postale </a:t>
            </a:r>
            <a:r>
              <a:rPr lang="fr-FR" sz="1100" dirty="0">
                <a:effectLst/>
                <a:latin typeface="Calibri" panose="020F0502020204030204" pitchFamily="34" charset="0"/>
                <a:ea typeface="Calibri" panose="020F0502020204030204" pitchFamily="34" charset="0"/>
                <a:cs typeface="Calibri" panose="020F0502020204030204" pitchFamily="34" charset="0"/>
              </a:rPr>
              <a:t>(Virginie DASCON, </a:t>
            </a:r>
            <a:r>
              <a:rPr lang="fr-FR" sz="1100" dirty="0">
                <a:latin typeface="Calibri" panose="020F0502020204030204" pitchFamily="34" charset="0"/>
                <a:ea typeface="Calibri" panose="020F0502020204030204" pitchFamily="34" charset="0"/>
                <a:cs typeface="Calibri" panose="020F0502020204030204" pitchFamily="34" charset="0"/>
              </a:rPr>
              <a:t>Michael PEDRO, Laurent VIGNEAUX</a:t>
            </a:r>
            <a:r>
              <a:rPr lang="fr-FR" sz="1100" dirty="0">
                <a:effectLst/>
                <a:latin typeface="Calibri" panose="020F0502020204030204" pitchFamily="34" charset="0"/>
                <a:ea typeface="Calibri" panose="020F0502020204030204" pitchFamily="34" charset="0"/>
                <a:cs typeface="Calibri" panose="020F0502020204030204" pitchFamily="34" charset="0"/>
              </a:rPr>
              <a:t>)</a:t>
            </a:r>
          </a:p>
          <a:p>
            <a:pPr marL="180975" lvl="0" indent="-180975" algn="just">
              <a:lnSpc>
                <a:spcPct val="120000"/>
              </a:lnSpc>
              <a:buFont typeface="Wingdings" panose="05000000000000000000" pitchFamily="2" charset="2"/>
              <a:buChar char="§"/>
            </a:pPr>
            <a:r>
              <a:rPr lang="fr-FR" sz="1100" b="1" dirty="0">
                <a:latin typeface="Calibri" panose="020F0502020204030204" pitchFamily="34" charset="0"/>
                <a:ea typeface="Calibri" panose="020F0502020204030204" pitchFamily="34" charset="0"/>
                <a:cs typeface="Calibri" panose="020F0502020204030204" pitchFamily="34" charset="0"/>
              </a:rPr>
              <a:t>Crédit Agricole Aquitaine </a:t>
            </a:r>
            <a:r>
              <a:rPr lang="fr-FR" sz="1100" dirty="0">
                <a:latin typeface="Calibri" panose="020F0502020204030204" pitchFamily="34" charset="0"/>
                <a:ea typeface="Calibri" panose="020F0502020204030204" pitchFamily="34" charset="0"/>
                <a:cs typeface="Calibri" panose="020F0502020204030204" pitchFamily="34" charset="0"/>
              </a:rPr>
              <a:t>(Pierre BREFFEILH, Romain GUERER)</a:t>
            </a:r>
          </a:p>
          <a:p>
            <a:pPr marL="180975" lvl="0" indent="-180975" algn="just">
              <a:lnSpc>
                <a:spcPct val="120000"/>
              </a:lnSpc>
              <a:buFont typeface="Wingdings" panose="05000000000000000000" pitchFamily="2" charset="2"/>
              <a:buChar char="§"/>
            </a:pPr>
            <a:r>
              <a:rPr lang="fr-FR" sz="1100" b="1" dirty="0">
                <a:effectLst/>
                <a:latin typeface="Calibri" panose="020F0502020204030204" pitchFamily="34" charset="0"/>
                <a:ea typeface="Calibri" panose="020F0502020204030204" pitchFamily="34" charset="0"/>
                <a:cs typeface="Calibri" panose="020F0502020204030204" pitchFamily="34" charset="0"/>
              </a:rPr>
              <a:t>Crédit </a:t>
            </a:r>
            <a:r>
              <a:rPr lang="fr-FR" sz="1100" b="1" dirty="0">
                <a:latin typeface="Calibri" panose="020F0502020204030204" pitchFamily="34" charset="0"/>
                <a:ea typeface="Calibri" panose="020F0502020204030204" pitchFamily="34" charset="0"/>
                <a:cs typeface="Calibri" panose="020F0502020204030204" pitchFamily="34" charset="0"/>
              </a:rPr>
              <a:t>Agricole Pyrénées Gascogne </a:t>
            </a:r>
            <a:r>
              <a:rPr lang="fr-FR" sz="1100" dirty="0">
                <a:latin typeface="Calibri" panose="020F0502020204030204" pitchFamily="34" charset="0"/>
                <a:ea typeface="Calibri" panose="020F0502020204030204" pitchFamily="34" charset="0"/>
                <a:cs typeface="Calibri" panose="020F0502020204030204" pitchFamily="34" charset="0"/>
              </a:rPr>
              <a:t>(Pascal LAMAIGNERE)</a:t>
            </a:r>
          </a:p>
          <a:p>
            <a:pPr marL="180975" lvl="0" indent="-180975" algn="just">
              <a:lnSpc>
                <a:spcPct val="120000"/>
              </a:lnSpc>
              <a:buFont typeface="Wingdings" panose="05000000000000000000" pitchFamily="2" charset="2"/>
              <a:buChar char="§"/>
            </a:pPr>
            <a:r>
              <a:rPr lang="fr-FR" sz="1100" b="1" dirty="0">
                <a:effectLst/>
                <a:latin typeface="Calibri" panose="020F0502020204030204" pitchFamily="34" charset="0"/>
                <a:ea typeface="Calibri" panose="020F0502020204030204" pitchFamily="34" charset="0"/>
                <a:cs typeface="Calibri" panose="020F0502020204030204" pitchFamily="34" charset="0"/>
              </a:rPr>
              <a:t>BNP Paribas </a:t>
            </a:r>
            <a:r>
              <a:rPr lang="fr-FR" sz="1100" dirty="0">
                <a:latin typeface="Calibri" panose="020F0502020204030204" pitchFamily="34" charset="0"/>
                <a:ea typeface="Calibri" panose="020F0502020204030204" pitchFamily="34" charset="0"/>
                <a:cs typeface="Calibri" panose="020F0502020204030204" pitchFamily="34" charset="0"/>
              </a:rPr>
              <a:t>(Nicolas DUREUIL, Florian GUYOT)</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p>
            <a:pPr marL="180975" lvl="0" indent="-180975" algn="just">
              <a:lnSpc>
                <a:spcPct val="120000"/>
              </a:lnSpc>
              <a:buFont typeface="Wingdings" panose="05000000000000000000" pitchFamily="2" charset="2"/>
              <a:buChar char="§"/>
            </a:pPr>
            <a:r>
              <a:rPr lang="fr-FR"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Council </a:t>
            </a:r>
            <a:r>
              <a:rPr lang="fr-F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a:p>
            <a:pPr marL="361950" lvl="1" indent="-180975" algn="just">
              <a:lnSpc>
                <a:spcPct val="120000"/>
              </a:lnSpc>
              <a:spcAft>
                <a:spcPts val="300"/>
              </a:spcAft>
              <a:buFont typeface="Courier New" panose="02070309020205020404" pitchFamily="49" charset="0"/>
              <a:buChar char="o"/>
            </a:pPr>
            <a:r>
              <a:rPr lang="fr-FR" sz="1100" dirty="0" err="1">
                <a:latin typeface="Calibri" panose="020F0502020204030204" pitchFamily="34" charset="0"/>
                <a:ea typeface="Calibri" panose="020F0502020204030204" pitchFamily="34" charset="0"/>
                <a:cs typeface="Calibri" panose="020F0502020204030204" pitchFamily="34" charset="0"/>
              </a:rPr>
              <a:t>Lawyer</a:t>
            </a:r>
            <a:r>
              <a:rPr lang="fr-FR" sz="1100" dirty="0">
                <a:effectLst/>
                <a:latin typeface="Calibri" panose="020F0502020204030204" pitchFamily="34" charset="0"/>
                <a:ea typeface="Calibri" panose="020F0502020204030204" pitchFamily="34" charset="0"/>
                <a:cs typeface="Calibri" panose="020F0502020204030204" pitchFamily="34" charset="0"/>
              </a:rPr>
              <a:t> : </a:t>
            </a:r>
            <a:r>
              <a:rPr lang="fr-FR" sz="1100" b="1" dirty="0">
                <a:effectLst/>
                <a:latin typeface="Calibri" panose="020F0502020204030204" pitchFamily="34" charset="0"/>
                <a:ea typeface="Calibri" panose="020F0502020204030204" pitchFamily="34" charset="0"/>
                <a:cs typeface="Calibri" panose="020F0502020204030204" pitchFamily="34" charset="0"/>
              </a:rPr>
              <a:t>VOLT Associés </a:t>
            </a:r>
            <a:r>
              <a:rPr lang="fr-F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(Alexandre TRON, Morgane LE GALLIC, Marianne PHANKONGSY)</a:t>
            </a:r>
          </a:p>
          <a:p>
            <a:pPr algn="just">
              <a:lnSpc>
                <a:spcPct val="120000"/>
              </a:lnSpc>
              <a:spcAft>
                <a:spcPts val="300"/>
              </a:spcAft>
            </a:pPr>
            <a:endParaRPr lang="fr-FR"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91948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ISIBLEUPSLIDESLIDELIBPARTS" val="System.Collections.Generic.List`1[System.String]"/>
  <p:tag name="UPSLIDETOCALGOID" val="Standard"/>
  <p:tag name="FOOTERSCRIPT" val="Confidentiel - &lt;%nm et date%&gt;"/>
  <p:tag name="UPSLIDETOCMASTERID" val="Societex Corporate Finance12 17 2018"/>
  <p:tag name="UPSLIDETOCMASTERNAME" val="Societex Corporate Finance"/>
  <p:tag name="UPSLIDETOCMASTERLASTEDITIONDATE" val="636809955053749416"/>
  <p:tag name="TEMPLATESHORTNAMETAG" val="Societex Corporate Finance"/>
  <p:tag name="TEMPLATEFULLNAMETAG" val="Societex Corporate Finance"/>
  <p:tag name="UPSLIDE" val="UpS00075_Societex_17-12-2018"/>
  <p:tag name="UPSLIDEVERSION" val="6.2.1.2"/>
  <p:tag name="UPSLIDETOCOPTIONS" val="&lt;?xml version=&quot;1.0&quot; encoding=&quot;utf-16&quot;?&gt;&#10;&lt;TocContentOptions xmlns:xsd=&quot;http://www.w3.org/2001/XMLSchema&quot; xmlns:xsi=&quot;http://www.w3.org/2001/XMLSchema-instance&quot;&gt;&#10;  &lt;TocSlidesOptions&gt;&#10;    &lt;ContainsSubSectionTitles&gt;false&lt;/ContainsSubSectionTitles&gt;&#10;    &lt;ContainsSlideTitles&gt;false&lt;/ContainsSlideTitles&gt;&#10;    &lt;ContainsParentLessSlidesTitles&gt;false&lt;/ContainsParentLessSlidesTitles&gt;&#10;    &lt;ContainsPrentLessSubsections&gt;tru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true&lt;/containsAppendix&gt;&#10;    &lt;containsUnnumberedSections&gt;true&lt;/containsUnnumberedSections&gt;&#10;    &lt;SlideTitle&gt;Sommaire&lt;/SlideTitle&gt;&#10;  &lt;/SectionSlideOptions&gt;&#10;  &lt;SubSectionSlideOptions&gt;&#10;    &lt;ContainsOtherSubsections&gt;true&lt;/ContainsOtherSubsections&gt;&#10;    &lt;ContainsOwnSlides&gt;false&lt;/ContainsOwnSlides&gt;&#10;    &lt;ContainsParentSection&gt;true&lt;/ContainsParentSection&gt;&#10;    &lt;ContainsOtherSections&gt;false&lt;/ContainsOtherSections&gt;&#10;    &lt;containsAppendix&gt;false&lt;/containsAppendix&gt;&#10;    &lt;containsUnnumberedSections&gt;true&lt;/containsUnnumberedSections&gt;&#10;    &lt;SlideTitle /&gt;&#10;  &lt;/SubSectionSlideOptions&gt;&#10;  &lt;UsedSlideLayouts&gt;&#10;    &lt;TocSlidesLayout&gt;&#10;      &lt;DesignName&gt;Societex Corporate Finance&lt;/DesignName&gt;&#10;      &lt;LayoutName&gt;Diapositive de titre&lt;/LayoutName&gt;&#10;    &lt;/TocSlidesLayout&gt;&#10;    &lt;SectionLayout&gt;&#10;      &lt;DesignName&gt;Societex Corporate Finance&lt;/DesignName&gt;&#10;      &lt;LayoutName&gt;Diapositive de titre&lt;/LayoutName&gt;&#10;    &lt;/SectionLayout&gt;&#10;    &lt;SubsectionLayout&gt;&#10;      &lt;DesignName&gt;Societex Corporate Finance&lt;/DesignName&gt;&#10;      &lt;LayoutName&gt;Diapositive de titre&lt;/LayoutName&gt;&#10;    &lt;/SubsectionLayout&gt;&#10;    &lt;AppendixLayout&gt;&#10;      &lt;DesignName /&gt;&#10;      &lt;LayoutName /&gt;&#10;    &lt;/AppendixLayout&gt;&#10;    &lt;TitleSliLayout&gt;&#10;      &lt;DesignName&gt;Thème Office&lt;/DesignName&gt;&#10;      &lt;LayoutName&gt;Diapositive de titre&lt;/LayoutName&gt;&#10;    &lt;/TitleSliLayout&gt;&#10;  &lt;/UsedSlideLayouts&gt;&#10;  &lt;ActiveReminders&gt;&#10;    &lt;ReminderScriptList&gt;&#10;      &lt;ReminderScript&gt;&#10;        &lt;Key xsi:type=&quot;xsd:string&quot;&gt;SectionName&lt;/Key&gt;&#10;        &lt;Value xsi:type=&quot;xsd:string&quot;&gt;&amp;lt;%SectionName%&amp;gt;&lt;/Value&gt;&#10;      &lt;/ReminderScript&gt;&#10;    &lt;/ReminderScriptList&gt;&#10;  &lt;/ActiveReminders&gt;&#10;  &lt;HardRefreshRequired&gt;true&lt;/HardRefreshRequired&gt;&#10;  &lt;CustomAlgoOptions&gt;&#10;    &lt;CustomBaseAlgoOptions&gt;&#10;      &lt;UseSlideTitleAsSubSectionMarker&gt;true&lt;/UseSlideTitleAsSubSectionMarker&gt;&#10;      &lt;SlideTitleAsSectionMarker&gt;&#10;        &lt;UseTitleAsReminder&gt;false&lt;/UseTitleAsReminder&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0&lt;/BannerFillR&gt;&#10;        &lt;BannerFillG&gt;0&lt;/BannerFillG&gt;&#10;        &lt;BannerFillB&gt;0&lt;/BannerFillB&gt;&#10;        &lt;ForceBold&gt;tru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 /&gt;&#10;        &lt;BeforeSecNum /&gt;&#10;        &lt;AfterSubSecNum&gt;. &lt;/AfterSubSecNum&gt;&#10;        &lt;BeforeSubSecNum /&gt;&#10;      &lt;/Scripts&gt;&#10;      &lt;Lines&gt;&#10;        &lt;UseLineBelowSections&gt;false&lt;/UseLineBelowSections&gt;&#10;        &lt;LineBelowSection&gt;&#10;          &lt;XOffset&gt;0&lt;/XOffset&gt;&#10;          &lt;YOffset&gt;0&lt;/YOffset&gt;&#10;          &lt;Weight&gt;0&lt;/Weight&gt;&#10;          &lt;R&gt;144&lt;/R&gt;&#10;          &lt;G&gt;150&lt;/G&gt;&#10;          &lt;B&gt;170&lt;/B&gt;&#10;          &lt;LineStyle&gt;1&lt;/LineStyle&gt;&#10;        &lt;/LineBelowSection&gt;&#10;      &lt;/Lines&gt;&#10;      &lt;ManVerticalSpacing&gt;&#10;        &lt;UseManualSpacing&gt;true&lt;/UseManualSpacing&gt;&#10;        &lt;ManualSpacing&gt;&#10;          &lt;SpaceBeforeSections&gt;10&lt;/SpaceBeforeSections&gt;&#10;          &lt;SpaceBeforeSubSections&gt;2&lt;/SpaceBeforeSubSections&gt;&#10;          &lt;SpaceBeforeSlides&gt;2&lt;/SpaceBeforeSlides&gt;&#10;        &lt;/ManualSpacing&gt;&#10;        &lt;ManualSpacingSections&gt;&#10;          &lt;SpaceBeforeSections&gt;22.1102371&lt;/SpaceBeforeSections&gt;&#10;          &lt;SpaceBeforeSubSections&gt;10&lt;/SpaceBeforeSubSections&gt;&#10;          &lt;SpaceBeforeSlides&gt;7.370079&lt;/SpaceBeforeSlides&gt;&#10;        &lt;/ManualSpacingSections&gt;&#10;        &lt;ManualSpacingSubSections&gt;&#10;          &lt;SpaceBeforeSections&gt;22.1102371&lt;/SpaceBeforeSections&gt;&#10;          &lt;SpaceBeforeSubSections&gt;10&lt;/SpaceBeforeSubSections&gt;&#10;          &lt;SpaceBeforeSlides&gt;7.370079&lt;/SpaceBeforeSlides&gt;&#10;        &lt;/ManualSpacingSubSections&gt;&#10;        &lt;UseSpecificSpacingForSecDivider&gt;true&lt;/UseSpecificSpacingForSecDivider&gt;&#10;        &lt;UseSpecificSpacingForSubSecDivider&gt;true&lt;/UseSpecificSpacingForSubSecDivider&gt;&#10;      &lt;/ManVerticalSpacing&gt;&#10;    &lt;/CustomBaseAlgoOptions&gt;&#10;  &lt;/CustomAlgoOptions&gt;&#10;  &lt;UserPresentationOptions&gt;&#10;    &lt;SubSectionsHaveSlide xsi:nil=&quot;true&quot; /&gt;&#10;    &lt;SectionDividersContainOwnSubSections xsi:nil=&quot;true&quot; /&gt;&#10;    &lt;SectionDividersContainOwnSlideTitles xsi:nil=&quot;true&quot; /&gt;&#10;    &lt;SubSectionDividersContainOwnSlideTitles xsi:nil=&quot;true&quot; /&gt;&#10;    &lt;TOCSlidesContainSubsectionTitles xsi:nil=&quot;true&quot; /&gt;&#10;    &lt;TOCSlidesContainSlideTitles xsi:nil=&quot;true&quot; /&gt;&#10;    &lt;DisplayRemindersOnSlides&gt;true&lt;/DisplayRemindersOnSlides&gt;&#10;    &lt;SectionsHaveSlide&gt;true&lt;/SectionsHaveSlide&gt;&#10;    &lt;DoNotCountHiddenSlidesInPagination&gt;false&lt;/DoNotCountHiddenSlidesInPagination&gt;&#10;  &lt;/UserPresentationOptions&gt;&#10;  &lt;XmlSubSectionsHaveSlide&gt;false&lt;/XmlSubSectionsHaveSlide&gt;&#10;  &lt;AllowDuplicateTitleSlides&gt;true&lt;/AllowDuplicateTitleSlides&gt;&#10;  &lt;ShowEmptySlideTitles&gt;false&lt;/ShowEmptySlideTitles&gt;&#10;  &lt;NumberingOption&gt;&#10;    &lt;NumType&gt;FullArabic&lt;/NumType&gt;&#10;  &lt;/NumberingOption&gt;&#10;  &lt;NumberingOptionForAppendix&gt;&#10;    &lt;NumType&gt;LettersAndArabic&lt;/NumType&gt;&#10;  &lt;/NumberingOptionForAppendix&gt;&#10;&lt;/TocContentOptions&gt;"/>
</p:tagLst>
</file>

<file path=ppt/tags/tag10.xml><?xml version="1.0" encoding="utf-8"?>
<p:tagLst xmlns:a="http://schemas.openxmlformats.org/drawingml/2006/main" xmlns:r="http://schemas.openxmlformats.org/officeDocument/2006/relationships" xmlns:p="http://schemas.openxmlformats.org/presentationml/2006/main">
  <p:tag name="NAME" val="SECTIONTITLE"/>
  <p:tag name="TOCTEMPLATESHAPENAME" val="Titre de section"/>
  <p:tag name="TOCTEMPLATESHAPEDESCRIPTION" val="Définit le format de la forme contenant les titres de section"/>
</p:tagLst>
</file>

<file path=ppt/tags/tag11.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12.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13.xml><?xml version="1.0" encoding="utf-8"?>
<p:tagLst xmlns:a="http://schemas.openxmlformats.org/drawingml/2006/main" xmlns:r="http://schemas.openxmlformats.org/officeDocument/2006/relationships" xmlns:p="http://schemas.openxmlformats.org/presentationml/2006/main">
  <p:tag name="TOCSHAPE" val="259"/>
  <p:tag name="SLIDEINDEX" val="259"/>
  <p:tag name="NAME" val="SUBSECTIONUM"/>
  <p:tag name="TOCTEMPLATESHAPENAME" val="Index des sous-section"/>
  <p:tag name="TOCTEMPLATESHAPEDESCRIPTION" val="Définit le format de la forme contenant les numéros des sou-sections"/>
</p:tagLst>
</file>

<file path=ppt/tags/tag14.xml><?xml version="1.0" encoding="utf-8"?>
<p:tagLst xmlns:a="http://schemas.openxmlformats.org/drawingml/2006/main" xmlns:r="http://schemas.openxmlformats.org/officeDocument/2006/relationships" xmlns:p="http://schemas.openxmlformats.org/presentationml/2006/main">
  <p:tag name="TOCSHAPE" val="257"/>
  <p:tag name="SLIDEINDEX" val="257"/>
  <p:tag name="NAME" val="SLIDEINDEX"/>
  <p:tag name="TOCTEMPLATESHAPENAME" val="Numéro de slide"/>
  <p:tag name="TOCTEMPLATESHAPEDESCRIPTION" val="Définit le format de la forme contenant le numéro de diapositive"/>
</p:tagLst>
</file>

<file path=ppt/tags/tag15.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16.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17.xml><?xml version="1.0" encoding="utf-8"?>
<p:tagLst xmlns:a="http://schemas.openxmlformats.org/drawingml/2006/main" xmlns:r="http://schemas.openxmlformats.org/officeDocument/2006/relationships" xmlns:p="http://schemas.openxmlformats.org/presentationml/2006/main">
  <p:tag name="TOCSHAPE" val="A"/>
  <p:tag name="NAME" val="SUBSECTIONTITLE"/>
  <p:tag name="TOCTEMPLATESHAPENAME" val="Titre des sous-sections"/>
  <p:tag name="TOCTEMPLATESHAPEDESCRIPTION" val="Définit le format de la forme contenant les titres des sous-sections."/>
</p:tagLst>
</file>

<file path=ppt/tags/tag18.xml><?xml version="1.0" encoding="utf-8"?>
<p:tagLst xmlns:a="http://schemas.openxmlformats.org/drawingml/2006/main" xmlns:r="http://schemas.openxmlformats.org/officeDocument/2006/relationships" xmlns:p="http://schemas.openxmlformats.org/presentationml/2006/main">
  <p:tag name="TOCSHAPE" val="263"/>
  <p:tag name="SLIDEINDEX" val="263"/>
  <p:tag name="NAME" val="SECTIONINDEX"/>
  <p:tag name="TOCTEMPLATESHAPENAME" val="Numéro de slide des sections"/>
  <p:tag name="TOCTEMPLATESHAPEDESCRIPTION" val="Définit le format de la forme contenant les numéros de slides pour les sections."/>
</p:tagLst>
</file>

<file path=ppt/tags/tag19.xml><?xml version="1.0" encoding="utf-8"?>
<p:tagLst xmlns:a="http://schemas.openxmlformats.org/drawingml/2006/main" xmlns:r="http://schemas.openxmlformats.org/officeDocument/2006/relationships" xmlns:p="http://schemas.openxmlformats.org/presentationml/2006/main">
  <p:tag name="TOCSHAPE" val="257"/>
  <p:tag name="SLIDEINDEX" val="257"/>
  <p:tag name="NAME" val="SUBSECTIONINDEX"/>
  <p:tag name="TOCTEMPLATESHAPENAME" val="Numéro de slide des sous-sections"/>
  <p:tag name="TOCTEMPLATESHAPEDESCRIPTION" val="Définit le format de la forme contenant les numéros de slides des sous-sections."/>
</p:tagLst>
</file>

<file path=ppt/tags/tag2.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20.xml><?xml version="1.0" encoding="utf-8"?>
<p:tagLst xmlns:a="http://schemas.openxmlformats.org/drawingml/2006/main" xmlns:r="http://schemas.openxmlformats.org/officeDocument/2006/relationships" xmlns:p="http://schemas.openxmlformats.org/presentationml/2006/main">
  <p:tag name="NAME" val="SLIDETITLE"/>
  <p:tag name="TOCTEMPLATESHAPENAME" val="Titre des diapositives"/>
  <p:tag name="TOCTEMPLATESHAPEDESCRIPTION" val="Définit le format de la forme contenant les titres de slide"/>
</p:tagLst>
</file>

<file path=ppt/tags/tag21.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22.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23.xml><?xml version="1.0" encoding="utf-8"?>
<p:tagLst xmlns:a="http://schemas.openxmlformats.org/drawingml/2006/main" xmlns:r="http://schemas.openxmlformats.org/officeDocument/2006/relationships" xmlns:p="http://schemas.openxmlformats.org/presentationml/2006/main">
  <p:tag name="TOCSHAPE" val="348"/>
  <p:tag name="SLIDEINDEX" val="348"/>
  <p:tag name="NAME" val="SUBSECTIONINDEX"/>
  <p:tag name="TOCTEMPLATESHAPENAME" val="Numéro de slide des sous-sections"/>
  <p:tag name="TOCTEMPLATESHAPEDESCRIPTION" val="Définit le format de la forme contenant les numéros de slides des sous-sections."/>
</p:tagLst>
</file>

<file path=ppt/tags/tag24.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25.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2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2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28.xml><?xml version="1.0" encoding="utf-8"?>
<p:tagLst xmlns:a="http://schemas.openxmlformats.org/drawingml/2006/main" xmlns:r="http://schemas.openxmlformats.org/officeDocument/2006/relationships" xmlns:p="http://schemas.openxmlformats.org/presentationml/2006/main">
  <p:tag name="TOCSHAPE" val="261"/>
  <p:tag name="SLIDEINDEX" val="261"/>
  <p:tag name="NAME" val="SLIDEINDEX"/>
  <p:tag name="TOCTEMPLATESHAPENAME" val="Numéro de slide"/>
  <p:tag name="TOCTEMPLATESHAPEDESCRIPTION" val="Définit le format de la forme contenant le numéro de diapositive"/>
</p:tagLst>
</file>

<file path=ppt/tags/tag29.xml><?xml version="1.0" encoding="utf-8"?>
<p:tagLst xmlns:a="http://schemas.openxmlformats.org/drawingml/2006/main" xmlns:r="http://schemas.openxmlformats.org/officeDocument/2006/relationships" xmlns:p="http://schemas.openxmlformats.org/presentationml/2006/main">
  <p:tag name="NAME" val="SectionName"/>
  <p:tag name="TOCTEMPLATESHAPENAME" val="Defaut name"/>
</p:tagLst>
</file>

<file path=ppt/tags/tag3.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30.xml><?xml version="1.0" encoding="utf-8"?>
<p:tagLst xmlns:a="http://schemas.openxmlformats.org/drawingml/2006/main" xmlns:r="http://schemas.openxmlformats.org/officeDocument/2006/relationships" xmlns:p="http://schemas.openxmlformats.org/presentationml/2006/main">
  <p:tag name="UPSLIDESHAPELIBITEMID" val="0cf4d244-d05f-49cc-b2dc-289aad4ced3c"/>
  <p:tag name="UPSLIDESHAPELIBITEMEDITIONDATE" val="636809973083638380"/>
  <p:tag name="UPSLIDESHAPELIBITEMLASTCREATOR" val="pellegrin"/>
  <p:tag name="UPSLIDESHAPELIBITEMNAME" val="Contact details"/>
  <p:tag name="UPSLIDESTOREDSHAPELOCATION" val="F:\.SERVICES COMMUNS\01Modèles\00 Documents de travail 2017\UPSLIDE\Libraries\A. Contenu générique\Mentions\Contact details.uplib"/>
</p:tagLst>
</file>

<file path=ppt/tags/tag31.xml><?xml version="1.0" encoding="utf-8"?>
<p:tagLst xmlns:a="http://schemas.openxmlformats.org/drawingml/2006/main" xmlns:r="http://schemas.openxmlformats.org/officeDocument/2006/relationships" xmlns:p="http://schemas.openxmlformats.org/presentationml/2006/main">
  <p:tag name="UPSLIDESHAPELIBITEMID" val="0cf4d244-d05f-49cc-b2dc-289aad4ced3c"/>
  <p:tag name="UPSLIDESHAPELIBITEMEDITIONDATE" val="636809973083638380"/>
  <p:tag name="UPSLIDESHAPELIBITEMLASTCREATOR" val="pellegrin"/>
  <p:tag name="UPSLIDESHAPELIBITEMNAME" val="Contact details"/>
  <p:tag name="UPSLIDESTOREDSHAPELOCATION" val="F:\.SERVICES COMMUNS\01Modèles\00 Documents de travail 2017\UPSLIDE\Libraries\A. Contenu générique\Mentions\Contact details.uplib"/>
</p:tagLst>
</file>

<file path=ppt/tags/tag32.xml><?xml version="1.0" encoding="utf-8"?>
<p:tagLst xmlns:a="http://schemas.openxmlformats.org/drawingml/2006/main" xmlns:r="http://schemas.openxmlformats.org/officeDocument/2006/relationships" xmlns:p="http://schemas.openxmlformats.org/presentationml/2006/main">
  <p:tag name="UPSLIDESHAPELIBITEMID" val="0cf4d244-d05f-49cc-b2dc-289aad4ced3c"/>
  <p:tag name="UPSLIDESHAPELIBITEMEDITIONDATE" val="636809973083638380"/>
  <p:tag name="UPSLIDESHAPELIBITEMLASTCREATOR" val="pellegrin"/>
  <p:tag name="UPSLIDESHAPELIBITEMNAME" val="Contact details"/>
  <p:tag name="UPSLIDESTOREDSHAPELOCATION" val="F:\.SERVICES COMMUNS\01Modèles\00 Documents de travail 2017\UPSLIDE\Libraries\A. Contenu générique\Mentions\Contact details.uplib"/>
</p:tagLst>
</file>

<file path=ppt/tags/tag33.xml><?xml version="1.0" encoding="utf-8"?>
<p:tagLst xmlns:a="http://schemas.openxmlformats.org/drawingml/2006/main" xmlns:r="http://schemas.openxmlformats.org/officeDocument/2006/relationships" xmlns:p="http://schemas.openxmlformats.org/presentationml/2006/main">
  <p:tag name="UPSLIDESHAPELIBITEMID" val="0cf4d244-d05f-49cc-b2dc-289aad4ced3c"/>
  <p:tag name="UPSLIDESHAPELIBITEMEDITIONDATE" val="636809973083638380"/>
  <p:tag name="UPSLIDESHAPELIBITEMLASTCREATOR" val="pellegrin"/>
  <p:tag name="UPSLIDESHAPELIBITEMNAME" val="Contact details"/>
  <p:tag name="UPSLIDESTOREDSHAPELOCATION" val="F:\.SERVICES COMMUNS\01Modèles\00 Documents de travail 2017\UPSLIDE\Libraries\A. Contenu générique\Mentions\Contact details.uplib"/>
</p:tagLst>
</file>

<file path=ppt/tags/tag34.xml><?xml version="1.0" encoding="utf-8"?>
<p:tagLst xmlns:a="http://schemas.openxmlformats.org/drawingml/2006/main" xmlns:r="http://schemas.openxmlformats.org/officeDocument/2006/relationships" xmlns:p="http://schemas.openxmlformats.org/presentationml/2006/main">
  <p:tag name="UPSLIDESHAPELIBITEMID" val="0cf4d244-d05f-49cc-b2dc-289aad4ced3c"/>
  <p:tag name="UPSLIDESHAPELIBITEMEDITIONDATE" val="636809973083638380"/>
  <p:tag name="UPSLIDESHAPELIBITEMLASTCREATOR" val="pellegrin"/>
  <p:tag name="UPSLIDESHAPELIBITEMNAME" val="Contact details"/>
  <p:tag name="UPSLIDESTOREDSHAPELOCATION" val="F:\.SERVICES COMMUNS\01Modèles\00 Documents de travail 2017\UPSLIDE\Libraries\A. Contenu générique\Mentions\Contact details.uplib"/>
</p:tagLst>
</file>

<file path=ppt/tags/tag35.xml><?xml version="1.0" encoding="utf-8"?>
<p:tagLst xmlns:a="http://schemas.openxmlformats.org/drawingml/2006/main" xmlns:r="http://schemas.openxmlformats.org/officeDocument/2006/relationships" xmlns:p="http://schemas.openxmlformats.org/presentationml/2006/main">
  <p:tag name="UPSLIDESHAPELIBITEMID" val="0cf4d244-d05f-49cc-b2dc-289aad4ced3c"/>
  <p:tag name="UPSLIDESHAPELIBITEMEDITIONDATE" val="636809973083638380"/>
  <p:tag name="UPSLIDESHAPELIBITEMLASTCREATOR" val="pellegrin"/>
  <p:tag name="UPSLIDESHAPELIBITEMNAME" val="Contact details"/>
  <p:tag name="UPSLIDESTOREDSHAPELOCATION" val="F:\.SERVICES COMMUNS\01Modèles\00 Documents de travail 2017\UPSLIDE\Libraries\A. Contenu générique\Mentions\Contact details.uplib"/>
</p:tagLst>
</file>

<file path=ppt/tags/tag36.xml><?xml version="1.0" encoding="utf-8"?>
<p:tagLst xmlns:a="http://schemas.openxmlformats.org/drawingml/2006/main" xmlns:r="http://schemas.openxmlformats.org/officeDocument/2006/relationships" xmlns:p="http://schemas.openxmlformats.org/presentationml/2006/main">
  <p:tag name="UPSLIDESHAPELIBITEMID" val="0cf4d244-d05f-49cc-b2dc-289aad4ced3c"/>
  <p:tag name="UPSLIDESHAPELIBITEMEDITIONDATE" val="636809973083638380"/>
  <p:tag name="UPSLIDESHAPELIBITEMLASTCREATOR" val="pellegrin"/>
  <p:tag name="UPSLIDESHAPELIBITEMNAME" val="Contact details"/>
  <p:tag name="UPSLIDESTOREDSHAPELOCATION" val="F:\.SERVICES COMMUNS\01Modèles\00 Documents de travail 2017\UPSLIDE\Libraries\A. Contenu générique\Mentions\Contact details.uplib"/>
</p:tagLst>
</file>

<file path=ppt/tags/tag4.xml><?xml version="1.0" encoding="utf-8"?>
<p:tagLst xmlns:a="http://schemas.openxmlformats.org/drawingml/2006/main" xmlns:r="http://schemas.openxmlformats.org/officeDocument/2006/relationships" xmlns:p="http://schemas.openxmlformats.org/presentationml/2006/main">
  <p:tag name="TOCSHAPE" val="343"/>
  <p:tag name="SLIDEINDEX" val="343"/>
  <p:tag name="NAME" val="SUBSECTIONINDEX"/>
  <p:tag name="TOCTEMPLATESHAPENAME" val="Numéro de slide des sous-sections"/>
  <p:tag name="TOCTEMPLATESHAPEDESCRIPTION" val="Définit le format de la forme contenant les numéros de slides des sous-sections."/>
</p:tagLst>
</file>

<file path=ppt/tags/tag5.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xml><?xml version="1.0" encoding="utf-8"?>
<p:tagLst xmlns:a="http://schemas.openxmlformats.org/drawingml/2006/main" xmlns:r="http://schemas.openxmlformats.org/officeDocument/2006/relationships" xmlns:p="http://schemas.openxmlformats.org/presentationml/2006/main">
  <p:tag name="TOCSHAPE" val="339"/>
  <p:tag name="SLIDEINDEX" val="339"/>
  <p:tag name="NAME" val="SLIDEINDEX"/>
  <p:tag name="TOCTEMPLATESHAPENAME" val="Numéro de slide"/>
  <p:tag name="TOCTEMPLATESHAPEDESCRIPTION" val="Définit le format de la forme contenant le numéro de diapositive"/>
</p:tagLst>
</file>

<file path=ppt/tags/tag7.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NAME" val="SECTIONUM"/>
  <p:tag name="TOCTEMPLATESHAPENAME" val="Numéro de section"/>
  <p:tag name="TOCTEMPLATESHAPEDESCRIPTION" val="Définit le format de la forme contenant les numéros de sections"/>
</p:tagLst>
</file>

<file path=ppt/tags/tag9.xml><?xml version="1.0" encoding="utf-8"?>
<p:tagLst xmlns:a="http://schemas.openxmlformats.org/drawingml/2006/main" xmlns:r="http://schemas.openxmlformats.org/officeDocument/2006/relationships" xmlns:p="http://schemas.openxmlformats.org/presentationml/2006/main">
  <p:tag name="NAME" val="SECTIONINDEX"/>
  <p:tag name="TOCTEMPLATESHAPENAME" val="Numéro de slide des sections"/>
  <p:tag name="TOCTEMPLATESHAPEDESCRIPTION" val="Définit le format de la forme contenant les numéros de slides pour les sections."/>
</p:tagLst>
</file>

<file path=ppt/theme/theme1.xml><?xml version="1.0" encoding="utf-8"?>
<a:theme xmlns:a="http://schemas.openxmlformats.org/drawingml/2006/main" name="Societex Corporate Finance">
  <a:themeElements>
    <a:clrScheme name="Societex Corporate Finance">
      <a:dk1>
        <a:sysClr val="windowText" lastClr="000000"/>
      </a:dk1>
      <a:lt1>
        <a:sysClr val="window" lastClr="FFFFFF"/>
      </a:lt1>
      <a:dk2>
        <a:srgbClr val="008FC1"/>
      </a:dk2>
      <a:lt2>
        <a:srgbClr val="D3DEE5"/>
      </a:lt2>
      <a:accent1>
        <a:srgbClr val="008FC1"/>
      </a:accent1>
      <a:accent2>
        <a:srgbClr val="91ACBC"/>
      </a:accent2>
      <a:accent3>
        <a:srgbClr val="D3DEE5"/>
      </a:accent3>
      <a:accent4>
        <a:srgbClr val="868689"/>
      </a:accent4>
      <a:accent5>
        <a:srgbClr val="504E56"/>
      </a:accent5>
      <a:accent6>
        <a:srgbClr val="BFBD00"/>
      </a:accent6>
      <a:hlink>
        <a:srgbClr val="504E56"/>
      </a:hlink>
      <a:folHlink>
        <a:srgbClr val="D3DEE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tx2"/>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000" dirty="0">
            <a:solidFill>
              <a:schemeClr val="tx2"/>
            </a:solidFill>
            <a:latin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rIns="0" rtlCol="0">
        <a:spAutoFit/>
      </a:bodyPr>
      <a:lstStyle>
        <a:defPPr algn="l" defTabSz="742950">
          <a:spcAft>
            <a:spcPts val="600"/>
          </a:spcAft>
          <a:buClr>
            <a:srgbClr val="008FC1"/>
          </a:buClr>
          <a:defRPr sz="1000" dirty="0">
            <a:solidFill>
              <a:prstClr val="black"/>
            </a:solidFill>
          </a:defRPr>
        </a:defPPr>
      </a:lstStyle>
    </a:txDef>
  </a:objectDefaults>
  <a:extraClrSchemeLst/>
  <a:extLst>
    <a:ext uri="{05A4C25C-085E-4340-85A3-A5531E510DB2}">
      <thm15:themeFamily xmlns:thm15="http://schemas.microsoft.com/office/thememl/2012/main" name="UpSlideTemplate.potx" id="{C10B8D75-C0AC-4B8B-BFD5-FFE79661DE54}" vid="{EF27D76A-5B1B-4894-AB11-1019D11AA359}"/>
    </a:ext>
  </a:extLst>
</a:theme>
</file>

<file path=ppt/theme/theme2.xml><?xml version="1.0" encoding="utf-8"?>
<a:theme xmlns:a="http://schemas.openxmlformats.org/drawingml/2006/main" name="UpSlide Table Of Content Master (do not ed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pSlideTemplate.potx" id="{C10B8D75-C0AC-4B8B-BFD5-FFE79661DE54}" vid="{BC257A43-D099-4E44-8C65-FA15C73521CB}"/>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782FEDF55C2D45A1C120C0A112FB5A" ma:contentTypeVersion="17" ma:contentTypeDescription="Crée un document." ma:contentTypeScope="" ma:versionID="17cc575a424f50342defb5bd4a12da60">
  <xsd:schema xmlns:xsd="http://www.w3.org/2001/XMLSchema" xmlns:xs="http://www.w3.org/2001/XMLSchema" xmlns:p="http://schemas.microsoft.com/office/2006/metadata/properties" xmlns:ns2="e032bf16-32b8-4611-807f-10d62144ab05" xmlns:ns3="97208ddc-3324-4c7f-a036-4e576b8eb5e9" targetNamespace="http://schemas.microsoft.com/office/2006/metadata/properties" ma:root="true" ma:fieldsID="1cf4dcd23ccbc8fc205e40e1140fdaf9" ns2:_="" ns3:_="">
    <xsd:import namespace="e032bf16-32b8-4611-807f-10d62144ab05"/>
    <xsd:import namespace="97208ddc-3324-4c7f-a036-4e576b8eb5e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Date"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32bf16-32b8-4611-807f-10d62144ab05"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24" nillable="true" ma:displayName="Taxonomy Catch All Column" ma:hidden="true" ma:list="{7ee5c1e1-7481-43a0-8c37-2c989450d665}" ma:internalName="TaxCatchAll" ma:showField="CatchAllData" ma:web="e032bf16-32b8-4611-807f-10d62144ab0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7208ddc-3324-4c7f-a036-4e576b8eb5e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Date" ma:index="21" nillable="true" ma:displayName="Date" ma:format="DateOnly" ma:indexed="true" ma:internalName="Date">
      <xsd:simpleType>
        <xsd:restriction base="dms:DateTime"/>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f9fb9720-602a-4713-82be-5c9253930950"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 xmlns="97208ddc-3324-4c7f-a036-4e576b8eb5e9" xsi:nil="true"/>
    <lcf76f155ced4ddcb4097134ff3c332f xmlns="97208ddc-3324-4c7f-a036-4e576b8eb5e9">
      <Terms xmlns="http://schemas.microsoft.com/office/infopath/2007/PartnerControls"/>
    </lcf76f155ced4ddcb4097134ff3c332f>
    <TaxCatchAll xmlns="e032bf16-32b8-4611-807f-10d62144ab0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64D863-8286-4E43-8CB9-5AE09F620572}">
  <ds:schemaRefs>
    <ds:schemaRef ds:uri="97208ddc-3324-4c7f-a036-4e576b8eb5e9"/>
    <ds:schemaRef ds:uri="e032bf16-32b8-4611-807f-10d62144ab0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AA244C7-0C2D-4013-8569-822ED004F296}">
  <ds:schemaRefs>
    <ds:schemaRef ds:uri="97208ddc-3324-4c7f-a036-4e576b8eb5e9"/>
    <ds:schemaRef ds:uri="e032bf16-32b8-4611-807f-10d62144ab0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31D479E-9C20-4A1E-AE7C-0819FA9823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986</Words>
  <Application>Microsoft Office PowerPoint</Application>
  <PresentationFormat>Format A4 (210 x 297 mm)</PresentationFormat>
  <Paragraphs>69</Paragraphs>
  <Slides>3</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3</vt:i4>
      </vt:variant>
    </vt:vector>
  </HeadingPairs>
  <TitlesOfParts>
    <vt:vector size="12" baseType="lpstr">
      <vt:lpstr>Arial</vt:lpstr>
      <vt:lpstr>Calibri</vt:lpstr>
      <vt:lpstr>Century Gothic</vt:lpstr>
      <vt:lpstr>Courier New</vt:lpstr>
      <vt:lpstr>Garamond</vt:lpstr>
      <vt:lpstr>Segoe UI Light</vt:lpstr>
      <vt:lpstr>Wingdings</vt:lpstr>
      <vt:lpstr>Societex Corporate Finance</vt:lpstr>
      <vt:lpstr>UpSlide Table Of Content Master (do not edit)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Elie ACHDDOU</dc:creator>
  <cp:lastModifiedBy>Chiara BAZILLER</cp:lastModifiedBy>
  <cp:revision>1</cp:revision>
  <cp:lastPrinted>2023-02-01T12:31:39Z</cp:lastPrinted>
  <dcterms:created xsi:type="dcterms:W3CDTF">2019-02-15T13:17:21Z</dcterms:created>
  <dcterms:modified xsi:type="dcterms:W3CDTF">2023-02-07T10:10:29Z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0x0101002C782FEDF55C2D45A1C120C0A112FB5A</vt:lpwstr>
  </property>
  <property fmtid="{D5CDD505-2E9C-101B-9397-08002B2CF9AE}" pid="3" name="Order">
    <vt:r8>54133400</vt:r8>
  </property>
  <property fmtid="{D5CDD505-2E9C-101B-9397-08002B2CF9AE}" pid="4" name="MediaServiceImageTags">
    <vt:lpwstr/>
  </property>
</Properties>
</file>